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3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257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4660"/>
  </p:normalViewPr>
  <p:slideViewPr>
    <p:cSldViewPr snapToGrid="0">
      <p:cViewPr varScale="1">
        <p:scale>
          <a:sx n="69" d="100"/>
          <a:sy n="69" d="100"/>
        </p:scale>
        <p:origin x="6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B2A45-156B-4F10-AE87-A7F2CA346CCA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F82AB-BE9E-4496-95CE-FFB8C34C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08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3">
            <a:extLst>
              <a:ext uri="{FF2B5EF4-FFF2-40B4-BE49-F238E27FC236}">
                <a16:creationId xmlns:a16="http://schemas.microsoft.com/office/drawing/2014/main" id="{0376BCE6-15AE-4812-BC83-A0BC4687D27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07/09/2006</a:t>
            </a:r>
          </a:p>
        </p:txBody>
      </p:sp>
      <p:sp>
        <p:nvSpPr>
          <p:cNvPr id="150531" name="Rectangle 7">
            <a:extLst>
              <a:ext uri="{FF2B5EF4-FFF2-40B4-BE49-F238E27FC236}">
                <a16:creationId xmlns:a16="http://schemas.microsoft.com/office/drawing/2014/main" id="{CBEF2025-5493-4D00-BA7C-C573AF2D55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DCE707A-73EE-4875-8F55-CD6CAA224ADC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150532" name="Rectangle 2">
            <a:extLst>
              <a:ext uri="{FF2B5EF4-FFF2-40B4-BE49-F238E27FC236}">
                <a16:creationId xmlns:a16="http://schemas.microsoft.com/office/drawing/2014/main" id="{20CA6D47-2AEA-4262-BB9C-9D70FC634A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3" name="Rectangle 3">
            <a:extLst>
              <a:ext uri="{FF2B5EF4-FFF2-40B4-BE49-F238E27FC236}">
                <a16:creationId xmlns:a16="http://schemas.microsoft.com/office/drawing/2014/main" id="{F52FB269-2076-4BFA-98F8-E6BA4DB335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933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2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4050609E-19DB-4C48-8565-878553FB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/>
            </a:r>
            <a:br>
              <a:rPr lang="en-US" altLang="en-US"/>
            </a:br>
            <a:r>
              <a:rPr lang="en-US" altLang="en-US"/>
              <a:t>Polymorphism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57347" name="Text Placeholder 2">
            <a:extLst>
              <a:ext uri="{FF2B5EF4-FFF2-40B4-BE49-F238E27FC236}">
                <a16:creationId xmlns:a16="http://schemas.microsoft.com/office/drawing/2014/main" id="{1AD21F54-EFA0-47D7-BEE4-3DF1F07A5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indent="-284163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altLang="en-US" sz="3200">
                <a:solidFill>
                  <a:srgbClr val="000000"/>
                </a:solidFill>
              </a:rPr>
              <a:t>int add (int a, int b);   	 	</a:t>
            </a:r>
          </a:p>
          <a:p>
            <a:pPr lvl="1" indent="-284163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altLang="en-US" sz="3200">
                <a:solidFill>
                  <a:srgbClr val="000000"/>
                </a:solidFill>
              </a:rPr>
              <a:t>int add (int a, int b, int c); 	</a:t>
            </a:r>
          </a:p>
          <a:p>
            <a:pPr lvl="1" indent="-284163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altLang="en-US" sz="3200">
                <a:solidFill>
                  <a:srgbClr val="000000"/>
                </a:solidFill>
              </a:rPr>
              <a:t>float add (int x, float y); 	</a:t>
            </a:r>
          </a:p>
          <a:p>
            <a:pPr lvl="1" indent="-284163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altLang="en-US" sz="3200">
                <a:solidFill>
                  <a:srgbClr val="000000"/>
                </a:solidFill>
              </a:rPr>
              <a:t>float add (float p, int q); 	</a:t>
            </a:r>
          </a:p>
          <a:p>
            <a:pPr lvl="1" indent="-284163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altLang="en-US" sz="3200">
                <a:solidFill>
                  <a:srgbClr val="000000"/>
                </a:solidFill>
              </a:rPr>
              <a:t>float add (float x, float y);	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4400"/>
          </a:p>
        </p:txBody>
      </p:sp>
    </p:spTree>
    <p:extLst>
      <p:ext uri="{BB962C8B-B14F-4D97-AF65-F5344CB8AC3E}">
        <p14:creationId xmlns:p14="http://schemas.microsoft.com/office/powerpoint/2010/main" val="215903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645E1-BF77-4D28-BAF9-8D7A9139C0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12926" y="381000"/>
            <a:ext cx="5121275" cy="6858000"/>
          </a:xfrm>
        </p:spPr>
        <p:txBody>
          <a:bodyPr>
            <a:normAutofit fontScale="32500" lnSpcReduction="20000"/>
          </a:bodyPr>
          <a:lstStyle/>
          <a:p>
            <a:pPr>
              <a:buFont typeface="Arial" charset="0"/>
              <a:buNone/>
              <a:defRPr/>
            </a:pPr>
            <a:r>
              <a:rPr lang="en-US" sz="4500" b="1" dirty="0">
                <a:solidFill>
                  <a:srgbClr val="FF0000"/>
                </a:solidFill>
                <a:cs typeface="Calibri" pitchFamily="34" charset="0"/>
              </a:rPr>
              <a:t>void max(</a:t>
            </a:r>
            <a:r>
              <a:rPr lang="en-US" sz="4500" b="1" dirty="0" err="1">
                <a:solidFill>
                  <a:srgbClr val="FF0000"/>
                </a:solidFill>
                <a:cs typeface="Calibri" pitchFamily="34" charset="0"/>
              </a:rPr>
              <a:t>int</a:t>
            </a:r>
            <a:r>
              <a:rPr lang="en-US" sz="4500" b="1" dirty="0">
                <a:solidFill>
                  <a:srgbClr val="FF0000"/>
                </a:solidFill>
                <a:cs typeface="Calibri" pitchFamily="34" charset="0"/>
              </a:rPr>
              <a:t> x, </a:t>
            </a:r>
            <a:r>
              <a:rPr lang="en-US" sz="4500" b="1" dirty="0" err="1">
                <a:solidFill>
                  <a:srgbClr val="FF0000"/>
                </a:solidFill>
                <a:cs typeface="Calibri" pitchFamily="34" charset="0"/>
              </a:rPr>
              <a:t>int</a:t>
            </a:r>
            <a:r>
              <a:rPr lang="en-US" sz="4500" b="1" dirty="0">
                <a:solidFill>
                  <a:srgbClr val="FF0000"/>
                </a:solidFill>
                <a:cs typeface="Calibri" pitchFamily="34" charset="0"/>
              </a:rPr>
              <a:t> y)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{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	if(x&gt;y)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      	</a:t>
            </a:r>
            <a:r>
              <a:rPr lang="en-US" sz="4500" dirty="0" err="1">
                <a:cs typeface="Calibri" pitchFamily="34" charset="0"/>
              </a:rPr>
              <a:t>cout</a:t>
            </a:r>
            <a:r>
              <a:rPr lang="en-US" sz="4500" dirty="0">
                <a:cs typeface="Calibri" pitchFamily="34" charset="0"/>
              </a:rPr>
              <a:t>&lt;&lt;x&lt;&lt;"is greater";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	else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      	</a:t>
            </a:r>
            <a:r>
              <a:rPr lang="en-US" sz="4500" dirty="0" err="1">
                <a:cs typeface="Calibri" pitchFamily="34" charset="0"/>
              </a:rPr>
              <a:t>cout</a:t>
            </a:r>
            <a:r>
              <a:rPr lang="en-US" sz="4500" dirty="0">
                <a:cs typeface="Calibri" pitchFamily="34" charset="0"/>
              </a:rPr>
              <a:t>&lt;&lt;y&lt;&lt;"is greater";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}</a:t>
            </a:r>
          </a:p>
          <a:p>
            <a:pPr>
              <a:buFont typeface="Arial" charset="0"/>
              <a:buNone/>
              <a:defRPr/>
            </a:pPr>
            <a:r>
              <a:rPr lang="en-US" sz="4500" b="1" dirty="0">
                <a:solidFill>
                  <a:srgbClr val="FF0000"/>
                </a:solidFill>
                <a:cs typeface="Calibri" pitchFamily="34" charset="0"/>
              </a:rPr>
              <a:t>void max(float x, float y)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{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	if(x&gt;y)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      	</a:t>
            </a:r>
            <a:r>
              <a:rPr lang="en-US" sz="4500" dirty="0" err="1">
                <a:cs typeface="Calibri" pitchFamily="34" charset="0"/>
              </a:rPr>
              <a:t>cout</a:t>
            </a:r>
            <a:r>
              <a:rPr lang="en-US" sz="4500" dirty="0">
                <a:cs typeface="Calibri" pitchFamily="34" charset="0"/>
              </a:rPr>
              <a:t>&lt;&lt;x&lt;&lt;"is greater";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	else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      	</a:t>
            </a:r>
            <a:r>
              <a:rPr lang="en-US" sz="4500" dirty="0" err="1">
                <a:cs typeface="Calibri" pitchFamily="34" charset="0"/>
              </a:rPr>
              <a:t>cout</a:t>
            </a:r>
            <a:r>
              <a:rPr lang="en-US" sz="4500" dirty="0">
                <a:cs typeface="Calibri" pitchFamily="34" charset="0"/>
              </a:rPr>
              <a:t>&lt;&lt;y&lt;&lt;"is greater";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}</a:t>
            </a:r>
          </a:p>
          <a:p>
            <a:pPr>
              <a:buFont typeface="Arial" charset="0"/>
              <a:buNone/>
              <a:defRPr/>
            </a:pPr>
            <a:r>
              <a:rPr lang="en-US" sz="4400" b="1" dirty="0">
                <a:solidFill>
                  <a:srgbClr val="FF0000"/>
                </a:solidFill>
                <a:cs typeface="Calibri" pitchFamily="34" charset="0"/>
              </a:rPr>
              <a:t>void max(char x, char  y)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{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	if(x&gt;y)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      	</a:t>
            </a:r>
            <a:r>
              <a:rPr lang="en-US" sz="4500" dirty="0" err="1">
                <a:cs typeface="Calibri" pitchFamily="34" charset="0"/>
              </a:rPr>
              <a:t>cout</a:t>
            </a:r>
            <a:r>
              <a:rPr lang="en-US" sz="4500" dirty="0">
                <a:cs typeface="Calibri" pitchFamily="34" charset="0"/>
              </a:rPr>
              <a:t>&lt;&lt;x&lt;&lt;"is greater";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	else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      	</a:t>
            </a:r>
            <a:r>
              <a:rPr lang="en-US" sz="4500" dirty="0" err="1">
                <a:cs typeface="Calibri" pitchFamily="34" charset="0"/>
              </a:rPr>
              <a:t>cout</a:t>
            </a:r>
            <a:r>
              <a:rPr lang="en-US" sz="4500" dirty="0">
                <a:cs typeface="Calibri" pitchFamily="34" charset="0"/>
              </a:rPr>
              <a:t>&lt;&lt;y&lt;&lt;"is greater";</a:t>
            </a:r>
          </a:p>
          <a:p>
            <a:pPr>
              <a:buFont typeface="Arial" charset="0"/>
              <a:buNone/>
              <a:defRPr/>
            </a:pPr>
            <a:r>
              <a:rPr lang="en-US" sz="4500" dirty="0">
                <a:cs typeface="Calibri" pitchFamily="34" charset="0"/>
              </a:rPr>
              <a:t>}</a:t>
            </a:r>
          </a:p>
          <a:p>
            <a:pPr>
              <a:buFont typeface="Arial" charset="0"/>
              <a:buNone/>
              <a:defRPr/>
            </a:pPr>
            <a:endParaRPr lang="en-US" sz="4500" dirty="0">
              <a:cs typeface="Calibri" pitchFamily="34" charset="0"/>
            </a:endParaRPr>
          </a:p>
          <a:p>
            <a:pPr>
              <a:buFont typeface="Arial" charset="0"/>
              <a:buNone/>
              <a:defRPr/>
            </a:pPr>
            <a:endParaRPr lang="en-US" sz="4500" dirty="0">
              <a:cs typeface="Calibri" pitchFamily="34" charset="0"/>
            </a:endParaRPr>
          </a:p>
          <a:p>
            <a:pPr>
              <a:buFont typeface="Arial" charset="0"/>
              <a:buChar char="•"/>
              <a:defRPr/>
            </a:pPr>
            <a:endParaRPr lang="en-US" sz="4500" dirty="0">
              <a:cs typeface="Calibri" pitchFamily="34" charset="0"/>
            </a:endParaRPr>
          </a:p>
          <a:p>
            <a:pPr>
              <a:buFont typeface="Arial" charset="0"/>
              <a:buChar char="•"/>
              <a:defRPr/>
            </a:pPr>
            <a:endParaRPr lang="en-US" sz="3800" dirty="0">
              <a:cs typeface="Calibri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2DD4BA-A2EF-4882-B01B-DF0001750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5200" y="1600201"/>
            <a:ext cx="4038600" cy="4525963"/>
          </a:xfrm>
        </p:spPr>
        <p:txBody>
          <a:bodyPr>
            <a:normAutofit fontScale="32500" lnSpcReduction="20000"/>
          </a:bodyPr>
          <a:lstStyle/>
          <a:p>
            <a:pPr>
              <a:buFont typeface="Arial" charset="0"/>
              <a:buNone/>
              <a:defRPr/>
            </a:pPr>
            <a:r>
              <a:rPr lang="en-US" sz="5100" dirty="0" err="1">
                <a:cs typeface="Calibri" pitchFamily="34" charset="0"/>
              </a:rPr>
              <a:t>int</a:t>
            </a:r>
            <a:r>
              <a:rPr lang="en-US" sz="5100" dirty="0">
                <a:cs typeface="Calibri" pitchFamily="34" charset="0"/>
              </a:rPr>
              <a:t> main()</a:t>
            </a:r>
          </a:p>
          <a:p>
            <a:pPr>
              <a:buFont typeface="Arial" charset="0"/>
              <a:buNone/>
              <a:defRPr/>
            </a:pPr>
            <a:r>
              <a:rPr lang="en-US" sz="5100" dirty="0">
                <a:cs typeface="Calibri" pitchFamily="34" charset="0"/>
              </a:rPr>
              <a:t>{</a:t>
            </a:r>
          </a:p>
          <a:p>
            <a:pPr>
              <a:buFont typeface="Arial" charset="0"/>
              <a:buNone/>
              <a:defRPr/>
            </a:pPr>
            <a:r>
              <a:rPr lang="en-US" sz="5400" b="1" dirty="0">
                <a:solidFill>
                  <a:srgbClr val="FF0000"/>
                </a:solidFill>
                <a:cs typeface="Calibri" pitchFamily="34" charset="0"/>
              </a:rPr>
              <a:t>max(‘A', ‘Z'); </a:t>
            </a:r>
            <a:r>
              <a:rPr lang="en-US" sz="5100" dirty="0">
                <a:cs typeface="Calibri" pitchFamily="34" charset="0"/>
              </a:rPr>
              <a:t>		</a:t>
            </a:r>
          </a:p>
          <a:p>
            <a:pPr>
              <a:buFont typeface="Arial" charset="0"/>
              <a:buNone/>
              <a:defRPr/>
            </a:pPr>
            <a:r>
              <a:rPr lang="en-US" sz="5500" b="1" dirty="0">
                <a:solidFill>
                  <a:srgbClr val="FF0000"/>
                </a:solidFill>
                <a:cs typeface="Calibri" pitchFamily="34" charset="0"/>
              </a:rPr>
              <a:t>max(3, 7);</a:t>
            </a:r>
          </a:p>
          <a:p>
            <a:pPr>
              <a:buFont typeface="Arial" charset="0"/>
              <a:buNone/>
              <a:defRPr/>
            </a:pPr>
            <a:r>
              <a:rPr lang="en-US" sz="5500" b="1" dirty="0">
                <a:solidFill>
                  <a:srgbClr val="FF0000"/>
                </a:solidFill>
                <a:cs typeface="Calibri" pitchFamily="34" charset="0"/>
              </a:rPr>
              <a:t>max(44.66, 22.13);</a:t>
            </a:r>
          </a:p>
          <a:p>
            <a:pPr>
              <a:buFont typeface="Arial" charset="0"/>
              <a:buNone/>
              <a:defRPr/>
            </a:pPr>
            <a:r>
              <a:rPr lang="en-US" sz="4400" b="1" dirty="0">
                <a:solidFill>
                  <a:srgbClr val="FF0000"/>
                </a:solidFill>
                <a:cs typeface="Calibri" pitchFamily="34" charset="0"/>
              </a:rPr>
              <a:t>		</a:t>
            </a:r>
          </a:p>
          <a:p>
            <a:pPr>
              <a:buFont typeface="Arial" charset="0"/>
              <a:buNone/>
              <a:defRPr/>
            </a:pPr>
            <a:r>
              <a:rPr lang="en-US" sz="5100" dirty="0">
                <a:cs typeface="Calibri" pitchFamily="34" charset="0"/>
              </a:rPr>
              <a:t>}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  <p:sp>
        <p:nvSpPr>
          <p:cNvPr id="58372" name="Title 5">
            <a:extLst>
              <a:ext uri="{FF2B5EF4-FFF2-40B4-BE49-F238E27FC236}">
                <a16:creationId xmlns:a16="http://schemas.microsoft.com/office/drawing/2014/main" id="{D4E3301F-A4E0-40C0-BCDF-C12C40A1D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644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495E0E-4FDA-420D-B75C-C48D35590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8/16/2023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051771-3FD6-42CA-B780-E0AB860CE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C75D1-9A17-46A7-8B54-0BDE3B216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86205"/>
            <a:ext cx="9144000" cy="468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2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3AAC5B-2FA2-4C29-904B-23107072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8/16/2023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454F44-C8F7-4627-8BA8-412B51A71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01CD7-F232-4B8C-BCC2-2EC9FADF5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09627"/>
            <a:ext cx="9144000" cy="363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7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62F31E-F8F6-4E6E-86AF-7B9FEF248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8/16/2023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19F995-BB00-442F-AD27-FE5FF6CD5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CBF1F-73E0-4687-BCA2-B2EFC86A71FF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524000" y="1302066"/>
            <a:ext cx="9144000" cy="425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7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DF543B-5629-4518-AFF7-EC3F18CA4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8/16/2023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971E2-2BBB-4AC7-8745-390ACC45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70BF6-DBDA-4670-B26B-28C1B4BC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41004"/>
            <a:ext cx="9144000" cy="43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3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2B9F12-96FF-4076-9FB1-452489BE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8/16/2023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E22B87-8684-4FF8-8140-3F16B75BF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5E589-42BF-473F-B622-F6E48D8C8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92338"/>
            <a:ext cx="9144000" cy="447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0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A0DC8-5CE7-4E4E-AB6A-A5F5A4E84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8/16/2023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59B69-A3DB-48BC-AEF6-C2599C72F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0C739-6409-4B51-9737-4F3632281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928688"/>
            <a:ext cx="65532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8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>
            <a:extLst>
              <a:ext uri="{FF2B5EF4-FFF2-40B4-BE49-F238E27FC236}">
                <a16:creationId xmlns:a16="http://schemas.microsoft.com/office/drawing/2014/main" id="{1F9B2280-B699-4CDE-91C3-EAF2CBED6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F9F9ADEC-66B6-4D78-BDDF-327E54E524D8}" type="slidenum">
              <a:rPr lang="en-US" altLang="en-US" sz="1400">
                <a:latin typeface="Arial Narrow" panose="020B0606020202030204" pitchFamily="34" charset="0"/>
              </a:rPr>
              <a:pPr algn="r"/>
              <a:t>18</a:t>
            </a:fld>
            <a:endParaRPr lang="en-US" altLang="en-US" sz="1400">
              <a:latin typeface="Arial Narrow" panose="020B0606020202030204" pitchFamily="34" charset="0"/>
            </a:endParaRPr>
          </a:p>
        </p:txBody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EBFF9F8D-B89B-4923-A6A1-40CE30D931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ctr">
            <a:normAutofit/>
          </a:bodyPr>
          <a:lstStyle/>
          <a:p>
            <a:pPr>
              <a:defRPr/>
            </a:pPr>
            <a:r>
              <a:rPr lang="en-US" altLang="en-US"/>
              <a:t>Overloading vs. Overriding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83C2560-0F40-43CB-83E6-D43BBA3FC2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2075" tIns="46038" rIns="92075" bIns="46038" rtlCol="0" anchor="ctr">
            <a:normAutofit/>
          </a:bodyPr>
          <a:lstStyle/>
          <a:p>
            <a:pPr>
              <a:spcBef>
                <a:spcPct val="70000"/>
              </a:spcBef>
            </a:pPr>
            <a:r>
              <a:rPr lang="en-US" altLang="en-US"/>
              <a:t>Don't confuse the concepts of overloading and overriding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Overloading deals with multiple methods with the same name in the same class, but with different signatures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Overriding deals with two methods, one in a parent class and one in a child class, that have the same signature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Overloading lets you define a similar operation in different ways for different data</a:t>
            </a:r>
          </a:p>
          <a:p>
            <a:pPr>
              <a:spcBef>
                <a:spcPct val="70000"/>
              </a:spcBef>
            </a:pPr>
            <a:r>
              <a:rPr lang="en-US" altLang="en-US"/>
              <a:t>Overriding lets you define a similar operation in different ways for different object types</a:t>
            </a:r>
          </a:p>
        </p:txBody>
      </p:sp>
    </p:spTree>
    <p:extLst>
      <p:ext uri="{BB962C8B-B14F-4D97-AF65-F5344CB8AC3E}">
        <p14:creationId xmlns:p14="http://schemas.microsoft.com/office/powerpoint/2010/main" val="364369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Content Placeholder 2">
            <a:extLst>
              <a:ext uri="{FF2B5EF4-FFF2-40B4-BE49-F238E27FC236}">
                <a16:creationId xmlns:a16="http://schemas.microsoft.com/office/drawing/2014/main" id="{C766B2AB-BFF6-4A7B-B72C-7DE9EE0A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6525"/>
            <a:ext cx="8229600" cy="59896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altLang="en-US" sz="2400" dirty="0"/>
              <a:t>class test{    	</a:t>
            </a:r>
          </a:p>
          <a:p>
            <a:pPr marL="0" indent="0">
              <a:buNone/>
            </a:pPr>
            <a:r>
              <a:rPr lang="en-IN" altLang="en-US" sz="2400" dirty="0"/>
              <a:t>	void show()</a:t>
            </a:r>
          </a:p>
          <a:p>
            <a:pPr marL="0" indent="0">
              <a:buNone/>
            </a:pPr>
            <a:r>
              <a:rPr lang="en-IN" altLang="en-US" sz="2400" dirty="0"/>
              <a:t>	{    	    </a:t>
            </a:r>
          </a:p>
          <a:p>
            <a:pPr marL="0" indent="0">
              <a:buNone/>
            </a:pPr>
            <a:r>
              <a:rPr lang="en-IN" altLang="en-US" sz="2400" dirty="0"/>
              <a:t>		</a:t>
            </a:r>
            <a:r>
              <a:rPr lang="en-IN" altLang="en-US" sz="2400" dirty="0" err="1"/>
              <a:t>System.out.println</a:t>
            </a:r>
            <a:r>
              <a:rPr lang="en-IN" altLang="en-US" sz="2400" dirty="0"/>
              <a:t>("1");   </a:t>
            </a:r>
          </a:p>
          <a:p>
            <a:pPr marL="0" indent="0">
              <a:buNone/>
            </a:pPr>
            <a:r>
              <a:rPr lang="en-IN" altLang="en-US" sz="2400" dirty="0"/>
              <a:t>	 }    	</a:t>
            </a:r>
          </a:p>
          <a:p>
            <a:pPr marL="0" indent="0">
              <a:buNone/>
            </a:pPr>
            <a:r>
              <a:rPr lang="en-IN" altLang="en-US" sz="2400" dirty="0"/>
              <a:t>	void show()</a:t>
            </a:r>
          </a:p>
          <a:p>
            <a:pPr marL="0" indent="0">
              <a:buNone/>
            </a:pPr>
            <a:r>
              <a:rPr lang="en-IN" altLang="en-US" sz="2400" dirty="0"/>
              <a:t>	{    	  </a:t>
            </a:r>
          </a:p>
          <a:p>
            <a:pPr marL="0" indent="0">
              <a:buNone/>
            </a:pPr>
            <a:r>
              <a:rPr lang="en-IN" altLang="en-US" sz="2400" dirty="0"/>
              <a:t>		  </a:t>
            </a:r>
            <a:r>
              <a:rPr lang="en-IN" altLang="en-US" sz="2400" dirty="0" err="1"/>
              <a:t>System.out.println</a:t>
            </a:r>
            <a:r>
              <a:rPr lang="en-IN" altLang="en-US" sz="2400" dirty="0"/>
              <a:t>("2");    </a:t>
            </a:r>
          </a:p>
          <a:p>
            <a:pPr marL="0" indent="0">
              <a:buNone/>
            </a:pPr>
            <a:r>
              <a:rPr lang="en-IN" altLang="en-US" sz="2400" dirty="0"/>
              <a:t>	}</a:t>
            </a:r>
          </a:p>
          <a:p>
            <a:pPr marL="0" indent="0">
              <a:buNone/>
            </a:pPr>
            <a:r>
              <a:rPr lang="en-IN" altLang="en-US" sz="2400" dirty="0"/>
              <a:t>}</a:t>
            </a:r>
          </a:p>
          <a:p>
            <a:pPr marL="0" indent="0">
              <a:buNone/>
            </a:pPr>
            <a:r>
              <a:rPr lang="en-IN" altLang="en-US" sz="2400" dirty="0"/>
              <a:t>public class Main{	</a:t>
            </a:r>
          </a:p>
          <a:p>
            <a:pPr marL="0" indent="0">
              <a:buNone/>
            </a:pPr>
            <a:r>
              <a:rPr lang="en-IN" altLang="en-US" sz="2400" dirty="0"/>
              <a:t>public static void main(String[] </a:t>
            </a:r>
            <a:r>
              <a:rPr lang="en-IN" altLang="en-US" sz="2400" dirty="0" err="1"/>
              <a:t>args</a:t>
            </a:r>
            <a:r>
              <a:rPr lang="en-IN" altLang="en-US" sz="2400" dirty="0"/>
              <a:t>) {</a:t>
            </a:r>
          </a:p>
          <a:p>
            <a:pPr marL="0" indent="0">
              <a:buNone/>
            </a:pPr>
            <a:r>
              <a:rPr lang="en-IN" altLang="en-US" sz="2400" dirty="0"/>
              <a:t>		test </a:t>
            </a:r>
            <a:r>
              <a:rPr lang="en-IN" altLang="en-US" sz="2400" dirty="0" err="1"/>
              <a:t>ob</a:t>
            </a:r>
            <a:r>
              <a:rPr lang="en-IN" altLang="en-US" sz="2400" dirty="0"/>
              <a:t>=new test();		</a:t>
            </a:r>
          </a:p>
          <a:p>
            <a:pPr marL="0" indent="0">
              <a:buNone/>
            </a:pPr>
            <a:r>
              <a:rPr lang="en-IN" altLang="en-US" sz="2400" dirty="0"/>
              <a:t>		</a:t>
            </a:r>
            <a:r>
              <a:rPr lang="en-IN" altLang="en-US" sz="2400" dirty="0" err="1"/>
              <a:t>ob.show</a:t>
            </a:r>
            <a:r>
              <a:rPr lang="en-IN" altLang="en-US" sz="2400" dirty="0"/>
              <a:t>();			//syntax error</a:t>
            </a:r>
          </a:p>
          <a:p>
            <a:pPr marL="0" indent="0">
              <a:buNone/>
            </a:pPr>
            <a:r>
              <a:rPr lang="en-IN" altLang="en-US" sz="2400" dirty="0"/>
              <a:t>}</a:t>
            </a:r>
          </a:p>
          <a:p>
            <a:pPr marL="0" indent="0">
              <a:buNone/>
            </a:pPr>
            <a:r>
              <a:rPr lang="en-IN" altLang="en-US" sz="2400" dirty="0"/>
              <a:t>}</a:t>
            </a:r>
          </a:p>
        </p:txBody>
      </p:sp>
      <p:sp>
        <p:nvSpPr>
          <p:cNvPr id="153603" name="Slide Number Placeholder 3">
            <a:extLst>
              <a:ext uri="{FF2B5EF4-FFF2-40B4-BE49-F238E27FC236}">
                <a16:creationId xmlns:a16="http://schemas.microsoft.com/office/drawing/2014/main" id="{283ED275-80C5-4DE6-B073-6C27FA0B0E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200">
              <a:solidFill>
                <a:srgbClr val="898989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fld id="{053E7C35-FE7D-4457-A464-A9567175281F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10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E1EC52-720C-41BC-8630-DF334457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8/16/2023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7884B6-C896-49C6-A5AE-C7F63D12B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2145B-EB02-4BA0-8379-B399E51CA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675" y="1781175"/>
            <a:ext cx="36766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4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2C837-9AC4-4BF7-BAA3-F9DE3E21B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8/16/2023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E2C0ED-DC1E-47F3-A43E-6D8F7777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1872D-217B-496D-942C-F5D2FE1EA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762000"/>
            <a:ext cx="9076267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Content Placeholder 2">
            <a:extLst>
              <a:ext uri="{FF2B5EF4-FFF2-40B4-BE49-F238E27FC236}">
                <a16:creationId xmlns:a16="http://schemas.microsoft.com/office/drawing/2014/main" id="{5EF3B375-3F9C-4D24-909C-74D7A904D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"/>
            <a:ext cx="8229600" cy="61261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altLang="en-US" sz="2000" dirty="0"/>
              <a:t>class test</a:t>
            </a:r>
          </a:p>
          <a:p>
            <a:pPr marL="0" indent="0">
              <a:buNone/>
            </a:pPr>
            <a:r>
              <a:rPr lang="en-IN" altLang="en-US" sz="2000" dirty="0"/>
              <a:t>{</a:t>
            </a:r>
          </a:p>
          <a:p>
            <a:pPr marL="0" indent="0">
              <a:buNone/>
            </a:pPr>
            <a:r>
              <a:rPr lang="en-IN" altLang="en-US" sz="2000" dirty="0"/>
              <a:t>    void show(int a)</a:t>
            </a:r>
          </a:p>
          <a:p>
            <a:pPr marL="0" indent="0">
              <a:buNone/>
            </a:pPr>
            <a:r>
              <a:rPr lang="en-IN" altLang="en-US" sz="2000" dirty="0"/>
              <a:t>    {</a:t>
            </a:r>
          </a:p>
          <a:p>
            <a:pPr marL="0" indent="0">
              <a:buNone/>
            </a:pPr>
            <a:r>
              <a:rPr lang="en-IN" altLang="en-US" sz="2000" dirty="0"/>
              <a:t>        </a:t>
            </a:r>
            <a:r>
              <a:rPr lang="en-IN" altLang="en-US" sz="2000" dirty="0" err="1"/>
              <a:t>System.out.println</a:t>
            </a:r>
            <a:r>
              <a:rPr lang="en-IN" altLang="en-US" sz="2000" dirty="0"/>
              <a:t>("1");</a:t>
            </a:r>
          </a:p>
          <a:p>
            <a:pPr marL="0" indent="0">
              <a:buNone/>
            </a:pPr>
            <a:r>
              <a:rPr lang="en-IN" altLang="en-US" sz="2000" dirty="0"/>
              <a:t>    }</a:t>
            </a:r>
          </a:p>
          <a:p>
            <a:pPr marL="0" indent="0">
              <a:buNone/>
            </a:pPr>
            <a:r>
              <a:rPr lang="en-IN" altLang="en-US" sz="2000" dirty="0"/>
              <a:t>    void show()</a:t>
            </a:r>
          </a:p>
          <a:p>
            <a:pPr marL="0" indent="0">
              <a:buNone/>
            </a:pPr>
            <a:r>
              <a:rPr lang="en-IN" altLang="en-US" sz="2000" dirty="0"/>
              <a:t>    {</a:t>
            </a:r>
          </a:p>
          <a:p>
            <a:pPr marL="0" indent="0">
              <a:buNone/>
            </a:pPr>
            <a:r>
              <a:rPr lang="en-IN" altLang="en-US" sz="2000" dirty="0"/>
              <a:t>        </a:t>
            </a:r>
            <a:r>
              <a:rPr lang="en-IN" altLang="en-US" sz="2000" dirty="0" err="1"/>
              <a:t>System.out.println</a:t>
            </a:r>
            <a:r>
              <a:rPr lang="en-IN" altLang="en-US" sz="2000" dirty="0"/>
              <a:t>("2");</a:t>
            </a:r>
          </a:p>
          <a:p>
            <a:pPr marL="0" indent="0">
              <a:buNone/>
            </a:pPr>
            <a:r>
              <a:rPr lang="en-IN" altLang="en-US" sz="2000" dirty="0"/>
              <a:t>    }</a:t>
            </a:r>
          </a:p>
          <a:p>
            <a:pPr marL="0" indent="0">
              <a:buNone/>
            </a:pPr>
            <a:r>
              <a:rPr lang="en-IN" altLang="en-US" sz="2000" dirty="0"/>
              <a:t>}</a:t>
            </a:r>
          </a:p>
          <a:p>
            <a:pPr marL="0" indent="0">
              <a:buNone/>
            </a:pPr>
            <a:r>
              <a:rPr lang="en-IN" altLang="en-US" sz="2000" dirty="0"/>
              <a:t>public class Main</a:t>
            </a:r>
          </a:p>
          <a:p>
            <a:pPr marL="0" indent="0">
              <a:buNone/>
            </a:pPr>
            <a:r>
              <a:rPr lang="en-IN" altLang="en-US" sz="2000" dirty="0"/>
              <a:t>{</a:t>
            </a:r>
          </a:p>
          <a:p>
            <a:pPr marL="0" indent="0">
              <a:buNone/>
            </a:pPr>
            <a:r>
              <a:rPr lang="en-IN" altLang="en-US" sz="2000" dirty="0"/>
              <a:t>	public static void main(String[] </a:t>
            </a:r>
            <a:r>
              <a:rPr lang="en-IN" altLang="en-US" sz="2000" dirty="0" err="1"/>
              <a:t>args</a:t>
            </a:r>
            <a:r>
              <a:rPr lang="en-IN" altLang="en-US" sz="2000" dirty="0"/>
              <a:t>) {</a:t>
            </a:r>
          </a:p>
          <a:p>
            <a:pPr marL="0" indent="0">
              <a:buNone/>
            </a:pPr>
            <a:r>
              <a:rPr lang="en-IN" altLang="en-US" sz="2000" dirty="0"/>
              <a:t>		test </a:t>
            </a:r>
            <a:r>
              <a:rPr lang="en-IN" altLang="en-US" sz="2000" dirty="0" err="1"/>
              <a:t>ob</a:t>
            </a:r>
            <a:r>
              <a:rPr lang="en-IN" altLang="en-US" sz="2000" dirty="0"/>
              <a:t>=new test();</a:t>
            </a:r>
          </a:p>
          <a:p>
            <a:pPr marL="0" indent="0">
              <a:buNone/>
            </a:pPr>
            <a:r>
              <a:rPr lang="en-IN" altLang="en-US" sz="2000" dirty="0"/>
              <a:t>		</a:t>
            </a:r>
            <a:r>
              <a:rPr lang="en-IN" altLang="en-US" sz="2000" dirty="0" err="1"/>
              <a:t>ob.show</a:t>
            </a:r>
            <a:r>
              <a:rPr lang="en-IN" altLang="en-US" sz="2000" dirty="0"/>
              <a:t>();			//output: 2</a:t>
            </a:r>
          </a:p>
          <a:p>
            <a:pPr marL="0" indent="0">
              <a:buNone/>
            </a:pPr>
            <a:r>
              <a:rPr lang="en-IN" altLang="en-US" sz="2000" dirty="0"/>
              <a:t>	}</a:t>
            </a:r>
          </a:p>
          <a:p>
            <a:pPr marL="0" indent="0">
              <a:buNone/>
            </a:pPr>
            <a:r>
              <a:rPr lang="en-IN" altLang="en-US" sz="2000" dirty="0"/>
              <a:t>}</a:t>
            </a:r>
          </a:p>
        </p:txBody>
      </p:sp>
      <p:sp>
        <p:nvSpPr>
          <p:cNvPr id="154627" name="Slide Number Placeholder 3">
            <a:extLst>
              <a:ext uri="{FF2B5EF4-FFF2-40B4-BE49-F238E27FC236}">
                <a16:creationId xmlns:a16="http://schemas.microsoft.com/office/drawing/2014/main" id="{588F902C-A5E2-4AC8-BA8C-286E07723B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C5D9C4-A041-4444-A15F-9DE6CE6C86ED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87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Content Placeholder 2">
            <a:extLst>
              <a:ext uri="{FF2B5EF4-FFF2-40B4-BE49-F238E27FC236}">
                <a16:creationId xmlns:a16="http://schemas.microsoft.com/office/drawing/2014/main" id="{F1EA8474-D32E-48B5-B384-0A4C20261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"/>
            <a:ext cx="8229600" cy="61261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altLang="en-US" sz="2000" dirty="0"/>
              <a:t>class test</a:t>
            </a:r>
          </a:p>
          <a:p>
            <a:pPr marL="0" indent="0">
              <a:buNone/>
            </a:pPr>
            <a:r>
              <a:rPr lang="en-IN" altLang="en-US" sz="2000" dirty="0"/>
              <a:t>{</a:t>
            </a:r>
          </a:p>
          <a:p>
            <a:pPr marL="0" indent="0">
              <a:buNone/>
            </a:pPr>
            <a:r>
              <a:rPr lang="en-IN" altLang="en-US" sz="2000" dirty="0"/>
              <a:t>    void show(int a)</a:t>
            </a:r>
          </a:p>
          <a:p>
            <a:pPr marL="0" indent="0">
              <a:buNone/>
            </a:pPr>
            <a:r>
              <a:rPr lang="en-IN" altLang="en-US" sz="2000" dirty="0"/>
              <a:t>    {</a:t>
            </a:r>
          </a:p>
          <a:p>
            <a:pPr marL="0" indent="0">
              <a:buNone/>
            </a:pPr>
            <a:r>
              <a:rPr lang="en-IN" altLang="en-US" sz="2000" dirty="0"/>
              <a:t>        </a:t>
            </a:r>
            <a:r>
              <a:rPr lang="en-IN" altLang="en-US" sz="2000" dirty="0" err="1"/>
              <a:t>System.out.println</a:t>
            </a:r>
            <a:r>
              <a:rPr lang="en-IN" altLang="en-US" sz="2000" dirty="0"/>
              <a:t>("1");</a:t>
            </a:r>
          </a:p>
          <a:p>
            <a:pPr marL="0" indent="0">
              <a:buNone/>
            </a:pPr>
            <a:r>
              <a:rPr lang="en-IN" altLang="en-US" sz="2000" dirty="0"/>
              <a:t>    }</a:t>
            </a:r>
          </a:p>
          <a:p>
            <a:pPr marL="0" indent="0">
              <a:buNone/>
            </a:pPr>
            <a:r>
              <a:rPr lang="en-IN" altLang="en-US" sz="2000" dirty="0"/>
              <a:t>    void show()</a:t>
            </a:r>
          </a:p>
          <a:p>
            <a:pPr marL="0" indent="0">
              <a:buNone/>
            </a:pPr>
            <a:r>
              <a:rPr lang="en-IN" altLang="en-US" sz="2000" dirty="0"/>
              <a:t>    {</a:t>
            </a:r>
          </a:p>
          <a:p>
            <a:pPr marL="0" indent="0">
              <a:buNone/>
            </a:pPr>
            <a:r>
              <a:rPr lang="en-IN" altLang="en-US" sz="2000" dirty="0"/>
              <a:t>        </a:t>
            </a:r>
            <a:r>
              <a:rPr lang="en-IN" altLang="en-US" sz="2000" dirty="0" err="1"/>
              <a:t>System.out.println</a:t>
            </a:r>
            <a:r>
              <a:rPr lang="en-IN" altLang="en-US" sz="2000" dirty="0"/>
              <a:t>("2");</a:t>
            </a:r>
          </a:p>
          <a:p>
            <a:pPr marL="0" indent="0">
              <a:buNone/>
            </a:pPr>
            <a:r>
              <a:rPr lang="en-IN" altLang="en-US" sz="2000" dirty="0"/>
              <a:t>    }</a:t>
            </a:r>
          </a:p>
          <a:p>
            <a:pPr marL="0" indent="0">
              <a:buNone/>
            </a:pPr>
            <a:r>
              <a:rPr lang="en-IN" altLang="en-US" sz="2000" dirty="0"/>
              <a:t>}</a:t>
            </a:r>
          </a:p>
          <a:p>
            <a:pPr marL="0" indent="0">
              <a:buNone/>
            </a:pPr>
            <a:r>
              <a:rPr lang="en-IN" altLang="en-US" sz="2000" dirty="0"/>
              <a:t>public class Main</a:t>
            </a:r>
          </a:p>
          <a:p>
            <a:pPr marL="0" indent="0">
              <a:buNone/>
            </a:pPr>
            <a:r>
              <a:rPr lang="en-IN" altLang="en-US" sz="2000" dirty="0"/>
              <a:t>{</a:t>
            </a:r>
          </a:p>
          <a:p>
            <a:pPr marL="0" indent="0">
              <a:buNone/>
            </a:pPr>
            <a:r>
              <a:rPr lang="en-IN" altLang="en-US" sz="2000" dirty="0"/>
              <a:t>	public static void main(String[] </a:t>
            </a:r>
            <a:r>
              <a:rPr lang="en-IN" altLang="en-US" sz="2000" dirty="0" err="1"/>
              <a:t>args</a:t>
            </a:r>
            <a:r>
              <a:rPr lang="en-IN" altLang="en-US" sz="2000" dirty="0"/>
              <a:t>) {</a:t>
            </a:r>
          </a:p>
          <a:p>
            <a:pPr marL="0" indent="0">
              <a:buNone/>
            </a:pPr>
            <a:r>
              <a:rPr lang="en-IN" altLang="en-US" sz="2000" dirty="0"/>
              <a:t>		test </a:t>
            </a:r>
            <a:r>
              <a:rPr lang="en-IN" altLang="en-US" sz="2000" dirty="0" err="1"/>
              <a:t>ob</a:t>
            </a:r>
            <a:r>
              <a:rPr lang="en-IN" altLang="en-US" sz="2000" dirty="0"/>
              <a:t>=new test();</a:t>
            </a:r>
          </a:p>
          <a:p>
            <a:pPr marL="0" indent="0">
              <a:buNone/>
            </a:pPr>
            <a:r>
              <a:rPr lang="en-IN" altLang="en-US" sz="2000" dirty="0"/>
              <a:t>		</a:t>
            </a:r>
            <a:r>
              <a:rPr lang="en-IN" altLang="en-US" sz="2000" dirty="0" err="1"/>
              <a:t>ob.show</a:t>
            </a:r>
            <a:r>
              <a:rPr lang="en-IN" altLang="en-US" sz="2000" dirty="0"/>
              <a:t>(100);				//Output :1</a:t>
            </a:r>
          </a:p>
          <a:p>
            <a:pPr marL="0" indent="0">
              <a:buNone/>
            </a:pPr>
            <a:r>
              <a:rPr lang="en-IN" altLang="en-US" sz="2000" dirty="0"/>
              <a:t>	}</a:t>
            </a:r>
          </a:p>
          <a:p>
            <a:pPr marL="0" indent="0">
              <a:buNone/>
            </a:pPr>
            <a:r>
              <a:rPr lang="en-IN" altLang="en-US" sz="2000" dirty="0"/>
              <a:t>}</a:t>
            </a:r>
          </a:p>
        </p:txBody>
      </p:sp>
      <p:sp>
        <p:nvSpPr>
          <p:cNvPr id="155651" name="Slide Number Placeholder 3">
            <a:extLst>
              <a:ext uri="{FF2B5EF4-FFF2-40B4-BE49-F238E27FC236}">
                <a16:creationId xmlns:a16="http://schemas.microsoft.com/office/drawing/2014/main" id="{9221D736-1D25-4C04-ADA5-54D87775DF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45D7C9-32ED-4F35-9335-629EAF53A93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5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Content Placeholder 2">
            <a:extLst>
              <a:ext uri="{FF2B5EF4-FFF2-40B4-BE49-F238E27FC236}">
                <a16:creationId xmlns:a16="http://schemas.microsoft.com/office/drawing/2014/main" id="{845A94EC-EC2E-41CD-B535-281890CE3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"/>
            <a:ext cx="8229600" cy="61261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altLang="en-US" sz="2000" dirty="0"/>
              <a:t>class test</a:t>
            </a:r>
          </a:p>
          <a:p>
            <a:pPr marL="0" indent="0">
              <a:buNone/>
            </a:pPr>
            <a:r>
              <a:rPr lang="en-IN" altLang="en-US" sz="2000" dirty="0"/>
              <a:t>{</a:t>
            </a:r>
          </a:p>
          <a:p>
            <a:pPr marL="0" indent="0">
              <a:buNone/>
            </a:pPr>
            <a:r>
              <a:rPr lang="en-IN" altLang="en-US" sz="2000" dirty="0"/>
              <a:t>    void show(int </a:t>
            </a:r>
            <a:r>
              <a:rPr lang="en-IN" altLang="en-US" sz="2000" dirty="0" err="1"/>
              <a:t>a,int</a:t>
            </a:r>
            <a:r>
              <a:rPr lang="en-IN" altLang="en-US" sz="2000" dirty="0"/>
              <a:t> b)</a:t>
            </a:r>
          </a:p>
          <a:p>
            <a:pPr marL="0" indent="0">
              <a:buNone/>
            </a:pPr>
            <a:r>
              <a:rPr lang="en-IN" altLang="en-US" sz="2000" dirty="0"/>
              <a:t>    {</a:t>
            </a:r>
          </a:p>
          <a:p>
            <a:pPr marL="0" indent="0">
              <a:buNone/>
            </a:pPr>
            <a:r>
              <a:rPr lang="en-IN" altLang="en-US" sz="2000" dirty="0"/>
              <a:t>        </a:t>
            </a:r>
            <a:r>
              <a:rPr lang="en-IN" altLang="en-US" sz="2000" dirty="0" err="1"/>
              <a:t>System.out.println</a:t>
            </a:r>
            <a:r>
              <a:rPr lang="en-IN" altLang="en-US" sz="2000" dirty="0"/>
              <a:t>("1");</a:t>
            </a:r>
          </a:p>
          <a:p>
            <a:pPr marL="0" indent="0">
              <a:buNone/>
            </a:pPr>
            <a:r>
              <a:rPr lang="en-IN" altLang="en-US" sz="2000" dirty="0"/>
              <a:t>    }</a:t>
            </a:r>
          </a:p>
          <a:p>
            <a:pPr marL="0" indent="0">
              <a:buNone/>
            </a:pPr>
            <a:r>
              <a:rPr lang="en-IN" altLang="en-US" sz="2000" dirty="0"/>
              <a:t>    void show(int a)</a:t>
            </a:r>
          </a:p>
          <a:p>
            <a:pPr marL="0" indent="0">
              <a:buNone/>
            </a:pPr>
            <a:r>
              <a:rPr lang="en-IN" altLang="en-US" sz="2000" dirty="0"/>
              <a:t>    {</a:t>
            </a:r>
          </a:p>
          <a:p>
            <a:pPr marL="0" indent="0">
              <a:buNone/>
            </a:pPr>
            <a:r>
              <a:rPr lang="en-IN" altLang="en-US" sz="2000" dirty="0"/>
              <a:t>        </a:t>
            </a:r>
            <a:r>
              <a:rPr lang="en-IN" altLang="en-US" sz="2000" dirty="0" err="1"/>
              <a:t>System.out.println</a:t>
            </a:r>
            <a:r>
              <a:rPr lang="en-IN" altLang="en-US" sz="2000" dirty="0"/>
              <a:t>("2");</a:t>
            </a:r>
          </a:p>
          <a:p>
            <a:pPr marL="0" indent="0">
              <a:buNone/>
            </a:pPr>
            <a:r>
              <a:rPr lang="en-IN" altLang="en-US" sz="2000" dirty="0"/>
              <a:t>    }</a:t>
            </a:r>
          </a:p>
          <a:p>
            <a:pPr marL="0" indent="0">
              <a:buNone/>
            </a:pPr>
            <a:r>
              <a:rPr lang="en-IN" altLang="en-US" sz="2000" dirty="0"/>
              <a:t>}</a:t>
            </a:r>
          </a:p>
          <a:p>
            <a:pPr marL="0" indent="0">
              <a:buNone/>
            </a:pPr>
            <a:r>
              <a:rPr lang="en-IN" altLang="en-US" sz="2000" dirty="0"/>
              <a:t>public class Main</a:t>
            </a:r>
          </a:p>
          <a:p>
            <a:pPr marL="0" indent="0">
              <a:buNone/>
            </a:pPr>
            <a:r>
              <a:rPr lang="en-IN" altLang="en-US" sz="2000" dirty="0"/>
              <a:t>{</a:t>
            </a:r>
          </a:p>
          <a:p>
            <a:pPr marL="0" indent="0">
              <a:buNone/>
            </a:pPr>
            <a:r>
              <a:rPr lang="en-IN" altLang="en-US" sz="2000" dirty="0"/>
              <a:t>	public static void main(String[] </a:t>
            </a:r>
            <a:r>
              <a:rPr lang="en-IN" altLang="en-US" sz="2000" dirty="0" err="1"/>
              <a:t>args</a:t>
            </a:r>
            <a:r>
              <a:rPr lang="en-IN" altLang="en-US" sz="2000" dirty="0"/>
              <a:t>) {</a:t>
            </a:r>
          </a:p>
          <a:p>
            <a:pPr marL="0" indent="0">
              <a:buNone/>
            </a:pPr>
            <a:r>
              <a:rPr lang="en-IN" altLang="en-US" sz="2000" dirty="0"/>
              <a:t>		test </a:t>
            </a:r>
            <a:r>
              <a:rPr lang="en-IN" altLang="en-US" sz="2000" dirty="0" err="1"/>
              <a:t>ob</a:t>
            </a:r>
            <a:r>
              <a:rPr lang="en-IN" altLang="en-US" sz="2000" dirty="0"/>
              <a:t>=new test();</a:t>
            </a:r>
          </a:p>
          <a:p>
            <a:pPr marL="0" indent="0">
              <a:buNone/>
            </a:pPr>
            <a:r>
              <a:rPr lang="en-IN" altLang="en-US" sz="2000" dirty="0"/>
              <a:t>		</a:t>
            </a:r>
            <a:r>
              <a:rPr lang="en-IN" altLang="en-US" sz="2000" dirty="0" err="1"/>
              <a:t>ob.show</a:t>
            </a:r>
            <a:r>
              <a:rPr lang="en-IN" altLang="en-US" sz="2000" dirty="0"/>
              <a:t>(10,20);</a:t>
            </a:r>
          </a:p>
          <a:p>
            <a:pPr marL="0" indent="0">
              <a:buNone/>
            </a:pPr>
            <a:r>
              <a:rPr lang="en-IN" altLang="en-US" sz="2000" dirty="0"/>
              <a:t>	}</a:t>
            </a:r>
          </a:p>
          <a:p>
            <a:pPr marL="0" indent="0">
              <a:buNone/>
            </a:pPr>
            <a:r>
              <a:rPr lang="en-IN" altLang="en-US" sz="2000" dirty="0"/>
              <a:t>}</a:t>
            </a:r>
          </a:p>
        </p:txBody>
      </p:sp>
      <p:sp>
        <p:nvSpPr>
          <p:cNvPr id="156675" name="Slide Number Placeholder 3">
            <a:extLst>
              <a:ext uri="{FF2B5EF4-FFF2-40B4-BE49-F238E27FC236}">
                <a16:creationId xmlns:a16="http://schemas.microsoft.com/office/drawing/2014/main" id="{54E6321C-2E2A-4880-8269-E9A3B38D5E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BDAABAF-76D3-432D-A13C-06876C24705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50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Content Placeholder 2">
            <a:extLst>
              <a:ext uri="{FF2B5EF4-FFF2-40B4-BE49-F238E27FC236}">
                <a16:creationId xmlns:a16="http://schemas.microsoft.com/office/drawing/2014/main" id="{EE68A6F6-C7DC-4241-9166-9171193C1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"/>
            <a:ext cx="8229600" cy="61261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altLang="en-US" sz="2000" dirty="0"/>
              <a:t>class test</a:t>
            </a:r>
          </a:p>
          <a:p>
            <a:pPr marL="0" indent="0">
              <a:buNone/>
            </a:pPr>
            <a:r>
              <a:rPr lang="en-IN" altLang="en-US" sz="2000" dirty="0"/>
              <a:t>{</a:t>
            </a:r>
          </a:p>
          <a:p>
            <a:pPr marL="0" indent="0">
              <a:buNone/>
            </a:pPr>
            <a:r>
              <a:rPr lang="en-IN" altLang="en-US" sz="2000" dirty="0"/>
              <a:t>    void show(int </a:t>
            </a:r>
            <a:r>
              <a:rPr lang="en-IN" altLang="en-US" sz="2000" dirty="0" err="1"/>
              <a:t>a,String</a:t>
            </a:r>
            <a:r>
              <a:rPr lang="en-IN" altLang="en-US" sz="2000" dirty="0"/>
              <a:t> b)</a:t>
            </a:r>
          </a:p>
          <a:p>
            <a:pPr marL="0" indent="0">
              <a:buNone/>
            </a:pPr>
            <a:r>
              <a:rPr lang="en-IN" altLang="en-US" sz="2000" dirty="0"/>
              <a:t>    {</a:t>
            </a:r>
          </a:p>
          <a:p>
            <a:pPr marL="0" indent="0">
              <a:buNone/>
            </a:pPr>
            <a:r>
              <a:rPr lang="en-IN" altLang="en-US" sz="2000" dirty="0"/>
              <a:t>        </a:t>
            </a:r>
            <a:r>
              <a:rPr lang="en-IN" altLang="en-US" sz="2000" dirty="0" err="1"/>
              <a:t>System.out.println</a:t>
            </a:r>
            <a:r>
              <a:rPr lang="en-IN" altLang="en-US" sz="2000" dirty="0"/>
              <a:t>("1");</a:t>
            </a:r>
          </a:p>
          <a:p>
            <a:pPr marL="0" indent="0">
              <a:buNone/>
            </a:pPr>
            <a:r>
              <a:rPr lang="en-IN" altLang="en-US" sz="2000" dirty="0"/>
              <a:t>    }</a:t>
            </a:r>
          </a:p>
          <a:p>
            <a:pPr marL="0" indent="0">
              <a:buNone/>
            </a:pPr>
            <a:r>
              <a:rPr lang="en-IN" altLang="en-US" sz="2000" dirty="0"/>
              <a:t>    void show(String </a:t>
            </a:r>
            <a:r>
              <a:rPr lang="en-IN" altLang="en-US" sz="2000" dirty="0" err="1"/>
              <a:t>a,int</a:t>
            </a:r>
            <a:r>
              <a:rPr lang="en-IN" altLang="en-US" sz="2000" dirty="0"/>
              <a:t> b)</a:t>
            </a:r>
          </a:p>
          <a:p>
            <a:pPr marL="0" indent="0">
              <a:buNone/>
            </a:pPr>
            <a:r>
              <a:rPr lang="en-IN" altLang="en-US" sz="2000" dirty="0"/>
              <a:t>    {</a:t>
            </a:r>
          </a:p>
          <a:p>
            <a:pPr marL="0" indent="0">
              <a:buNone/>
            </a:pPr>
            <a:r>
              <a:rPr lang="en-IN" altLang="en-US" sz="2000" dirty="0"/>
              <a:t>        </a:t>
            </a:r>
            <a:r>
              <a:rPr lang="en-IN" altLang="en-US" sz="2000" dirty="0" err="1"/>
              <a:t>System.out.println</a:t>
            </a:r>
            <a:r>
              <a:rPr lang="en-IN" altLang="en-US" sz="2000" dirty="0"/>
              <a:t>("2");</a:t>
            </a:r>
          </a:p>
          <a:p>
            <a:pPr marL="0" indent="0">
              <a:buNone/>
            </a:pPr>
            <a:r>
              <a:rPr lang="en-IN" altLang="en-US" sz="2000" dirty="0"/>
              <a:t>    }</a:t>
            </a:r>
          </a:p>
          <a:p>
            <a:pPr marL="0" indent="0">
              <a:buNone/>
            </a:pPr>
            <a:r>
              <a:rPr lang="en-IN" altLang="en-US" sz="2000" dirty="0"/>
              <a:t>}</a:t>
            </a:r>
          </a:p>
          <a:p>
            <a:pPr marL="0" indent="0">
              <a:buNone/>
            </a:pPr>
            <a:r>
              <a:rPr lang="en-IN" altLang="en-US" sz="2000" dirty="0"/>
              <a:t>public class Main</a:t>
            </a:r>
          </a:p>
          <a:p>
            <a:pPr marL="0" indent="0">
              <a:buNone/>
            </a:pPr>
            <a:r>
              <a:rPr lang="en-IN" altLang="en-US" sz="2000" dirty="0"/>
              <a:t>{</a:t>
            </a:r>
          </a:p>
          <a:p>
            <a:pPr marL="0" indent="0">
              <a:buNone/>
            </a:pPr>
            <a:r>
              <a:rPr lang="en-IN" altLang="en-US" sz="2000" dirty="0"/>
              <a:t>	public static void main(String[] </a:t>
            </a:r>
            <a:r>
              <a:rPr lang="en-IN" altLang="en-US" sz="2000" dirty="0" err="1"/>
              <a:t>args</a:t>
            </a:r>
            <a:r>
              <a:rPr lang="en-IN" altLang="en-US" sz="2000" dirty="0"/>
              <a:t>) {</a:t>
            </a:r>
          </a:p>
          <a:p>
            <a:pPr marL="0" indent="0">
              <a:buNone/>
            </a:pPr>
            <a:r>
              <a:rPr lang="en-IN" altLang="en-US" sz="2000" dirty="0"/>
              <a:t>		test </a:t>
            </a:r>
            <a:r>
              <a:rPr lang="en-IN" altLang="en-US" sz="2000" dirty="0" err="1"/>
              <a:t>ob</a:t>
            </a:r>
            <a:r>
              <a:rPr lang="en-IN" altLang="en-US" sz="2000" dirty="0"/>
              <a:t>=new test();</a:t>
            </a:r>
          </a:p>
          <a:p>
            <a:pPr marL="0" indent="0">
              <a:buNone/>
            </a:pPr>
            <a:r>
              <a:rPr lang="en-IN" altLang="en-US" sz="2000" dirty="0"/>
              <a:t>		</a:t>
            </a:r>
            <a:r>
              <a:rPr lang="en-IN" altLang="en-US" sz="2000" dirty="0" err="1"/>
              <a:t>ob.show</a:t>
            </a:r>
            <a:r>
              <a:rPr lang="en-IN" altLang="en-US" sz="2000" dirty="0"/>
              <a:t>("scoe“,500);			//output:2</a:t>
            </a:r>
          </a:p>
          <a:p>
            <a:pPr marL="0" indent="0">
              <a:buNone/>
            </a:pPr>
            <a:r>
              <a:rPr lang="en-IN" altLang="en-US" sz="2000" dirty="0"/>
              <a:t>	}</a:t>
            </a:r>
          </a:p>
          <a:p>
            <a:pPr marL="0" indent="0">
              <a:buNone/>
            </a:pPr>
            <a:r>
              <a:rPr lang="en-IN" altLang="en-US" sz="2000" dirty="0"/>
              <a:t>}</a:t>
            </a:r>
          </a:p>
          <a:p>
            <a:pPr marL="0" indent="0">
              <a:buNone/>
            </a:pPr>
            <a:endParaRPr lang="en-IN" altLang="en-US" sz="2000" dirty="0"/>
          </a:p>
        </p:txBody>
      </p:sp>
      <p:sp>
        <p:nvSpPr>
          <p:cNvPr id="157699" name="Slide Number Placeholder 3">
            <a:extLst>
              <a:ext uri="{FF2B5EF4-FFF2-40B4-BE49-F238E27FC236}">
                <a16:creationId xmlns:a16="http://schemas.microsoft.com/office/drawing/2014/main" id="{B60B19A6-AB5D-4ADB-B484-6223324DA0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AB391C0-0C31-44B8-A4BB-CCC643142E65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80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Content Placeholder 2">
            <a:extLst>
              <a:ext uri="{FF2B5EF4-FFF2-40B4-BE49-F238E27FC236}">
                <a16:creationId xmlns:a16="http://schemas.microsoft.com/office/drawing/2014/main" id="{C2BF5459-A26A-4709-903B-AEA703F32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"/>
            <a:ext cx="8229600" cy="61261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altLang="en-US" sz="2000" dirty="0"/>
              <a:t>class test</a:t>
            </a:r>
          </a:p>
          <a:p>
            <a:pPr marL="0" indent="0">
              <a:buNone/>
            </a:pPr>
            <a:r>
              <a:rPr lang="en-IN" altLang="en-US" sz="2000" dirty="0"/>
              <a:t>{</a:t>
            </a:r>
          </a:p>
          <a:p>
            <a:pPr marL="0" indent="0">
              <a:buNone/>
            </a:pPr>
            <a:r>
              <a:rPr lang="en-IN" altLang="en-US" sz="2000" dirty="0"/>
              <a:t>    void show(int </a:t>
            </a:r>
            <a:r>
              <a:rPr lang="en-IN" altLang="en-US" sz="2000" dirty="0" err="1"/>
              <a:t>a,String</a:t>
            </a:r>
            <a:r>
              <a:rPr lang="en-IN" altLang="en-US" sz="2000" dirty="0"/>
              <a:t> b)</a:t>
            </a:r>
          </a:p>
          <a:p>
            <a:pPr marL="0" indent="0">
              <a:buNone/>
            </a:pPr>
            <a:r>
              <a:rPr lang="en-IN" altLang="en-US" sz="2000" dirty="0"/>
              <a:t>    {</a:t>
            </a:r>
          </a:p>
          <a:p>
            <a:pPr marL="0" indent="0">
              <a:buNone/>
            </a:pPr>
            <a:r>
              <a:rPr lang="en-IN" altLang="en-US" sz="2000" dirty="0"/>
              <a:t>        </a:t>
            </a:r>
            <a:r>
              <a:rPr lang="en-IN" altLang="en-US" sz="2000" dirty="0" err="1"/>
              <a:t>System.out.println</a:t>
            </a:r>
            <a:r>
              <a:rPr lang="en-IN" altLang="en-US" sz="2000" dirty="0"/>
              <a:t>("1");</a:t>
            </a:r>
          </a:p>
          <a:p>
            <a:pPr marL="0" indent="0">
              <a:buNone/>
            </a:pPr>
            <a:r>
              <a:rPr lang="en-IN" altLang="en-US" sz="2000" dirty="0"/>
              <a:t>    }</a:t>
            </a:r>
          </a:p>
          <a:p>
            <a:pPr marL="0" indent="0">
              <a:buNone/>
            </a:pPr>
            <a:r>
              <a:rPr lang="en-IN" altLang="en-US" sz="2000" dirty="0"/>
              <a:t>    void show(String </a:t>
            </a:r>
            <a:r>
              <a:rPr lang="en-IN" altLang="en-US" sz="2000" dirty="0" err="1"/>
              <a:t>a,int</a:t>
            </a:r>
            <a:r>
              <a:rPr lang="en-IN" altLang="en-US" sz="2000" dirty="0"/>
              <a:t> b)</a:t>
            </a:r>
          </a:p>
          <a:p>
            <a:pPr marL="0" indent="0">
              <a:buNone/>
            </a:pPr>
            <a:r>
              <a:rPr lang="en-IN" altLang="en-US" sz="2000" dirty="0"/>
              <a:t>    {</a:t>
            </a:r>
          </a:p>
          <a:p>
            <a:pPr marL="0" indent="0">
              <a:buNone/>
            </a:pPr>
            <a:r>
              <a:rPr lang="en-IN" altLang="en-US" sz="2000" dirty="0"/>
              <a:t>        </a:t>
            </a:r>
            <a:r>
              <a:rPr lang="en-IN" altLang="en-US" sz="2000" dirty="0" err="1"/>
              <a:t>System.out.println</a:t>
            </a:r>
            <a:r>
              <a:rPr lang="en-IN" altLang="en-US" sz="2000" dirty="0"/>
              <a:t>("2");</a:t>
            </a:r>
          </a:p>
          <a:p>
            <a:pPr marL="0" indent="0">
              <a:buNone/>
            </a:pPr>
            <a:r>
              <a:rPr lang="en-IN" altLang="en-US" sz="2000" dirty="0"/>
              <a:t>    }</a:t>
            </a:r>
          </a:p>
          <a:p>
            <a:pPr marL="0" indent="0">
              <a:buNone/>
            </a:pPr>
            <a:r>
              <a:rPr lang="en-IN" altLang="en-US" sz="2000" dirty="0"/>
              <a:t>}</a:t>
            </a:r>
          </a:p>
          <a:p>
            <a:pPr marL="0" indent="0">
              <a:buNone/>
            </a:pPr>
            <a:r>
              <a:rPr lang="en-IN" altLang="en-US" sz="2000" dirty="0"/>
              <a:t>public class Main</a:t>
            </a:r>
          </a:p>
          <a:p>
            <a:pPr marL="0" indent="0">
              <a:buNone/>
            </a:pPr>
            <a:r>
              <a:rPr lang="en-IN" altLang="en-US" sz="2000" dirty="0"/>
              <a:t>{</a:t>
            </a:r>
          </a:p>
          <a:p>
            <a:pPr marL="0" indent="0">
              <a:buNone/>
            </a:pPr>
            <a:r>
              <a:rPr lang="en-IN" altLang="en-US" sz="2000" dirty="0"/>
              <a:t>	public static void main(String[] </a:t>
            </a:r>
            <a:r>
              <a:rPr lang="en-IN" altLang="en-US" sz="2000" dirty="0" err="1"/>
              <a:t>args</a:t>
            </a:r>
            <a:r>
              <a:rPr lang="en-IN" altLang="en-US" sz="2000" dirty="0"/>
              <a:t>) {</a:t>
            </a:r>
          </a:p>
          <a:p>
            <a:pPr marL="0" indent="0">
              <a:buNone/>
            </a:pPr>
            <a:r>
              <a:rPr lang="en-IN" altLang="en-US" sz="2000" dirty="0"/>
              <a:t>		test </a:t>
            </a:r>
            <a:r>
              <a:rPr lang="en-IN" altLang="en-US" sz="2000" dirty="0" err="1"/>
              <a:t>ob</a:t>
            </a:r>
            <a:r>
              <a:rPr lang="en-IN" altLang="en-US" sz="2000" dirty="0"/>
              <a:t>=new test();</a:t>
            </a:r>
          </a:p>
          <a:p>
            <a:pPr marL="0" indent="0">
              <a:buNone/>
            </a:pPr>
            <a:r>
              <a:rPr lang="en-IN" altLang="en-US" sz="2000" dirty="0"/>
              <a:t>		</a:t>
            </a:r>
            <a:r>
              <a:rPr lang="en-IN" altLang="en-US" sz="2000" dirty="0" err="1"/>
              <a:t>ob.show</a:t>
            </a:r>
            <a:r>
              <a:rPr lang="en-IN" altLang="en-US" sz="2000" dirty="0"/>
              <a:t>(100,"scoe");			//output:1</a:t>
            </a:r>
          </a:p>
          <a:p>
            <a:pPr marL="0" indent="0">
              <a:buNone/>
            </a:pPr>
            <a:r>
              <a:rPr lang="en-IN" altLang="en-US" sz="2000" dirty="0"/>
              <a:t>	}</a:t>
            </a:r>
          </a:p>
          <a:p>
            <a:pPr marL="0" indent="0">
              <a:buNone/>
            </a:pPr>
            <a:r>
              <a:rPr lang="en-IN" altLang="en-US" sz="2000" dirty="0"/>
              <a:t>}</a:t>
            </a:r>
          </a:p>
          <a:p>
            <a:pPr marL="0" indent="0">
              <a:buNone/>
            </a:pPr>
            <a:endParaRPr lang="en-IN" altLang="en-US" sz="2000" dirty="0"/>
          </a:p>
        </p:txBody>
      </p:sp>
      <p:sp>
        <p:nvSpPr>
          <p:cNvPr id="158723" name="Slide Number Placeholder 3">
            <a:extLst>
              <a:ext uri="{FF2B5EF4-FFF2-40B4-BE49-F238E27FC236}">
                <a16:creationId xmlns:a16="http://schemas.microsoft.com/office/drawing/2014/main" id="{2B1B86BB-708F-47F2-966E-E7469A0DA2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6C5516-2308-4B26-B012-EC085D62362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3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Content Placeholder 2">
            <a:extLst>
              <a:ext uri="{FF2B5EF4-FFF2-40B4-BE49-F238E27FC236}">
                <a16:creationId xmlns:a16="http://schemas.microsoft.com/office/drawing/2014/main" id="{26C42ECB-8563-4D02-B052-131FC0FB2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6525"/>
            <a:ext cx="8229600" cy="59896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altLang="en-US" sz="2000" dirty="0"/>
              <a:t>class test</a:t>
            </a:r>
          </a:p>
          <a:p>
            <a:pPr marL="0" indent="0">
              <a:buNone/>
            </a:pPr>
            <a:r>
              <a:rPr lang="en-IN" altLang="en-US" sz="2000" dirty="0"/>
              <a:t>{</a:t>
            </a:r>
          </a:p>
          <a:p>
            <a:pPr marL="0" indent="0">
              <a:buNone/>
            </a:pPr>
            <a:r>
              <a:rPr lang="en-IN" altLang="en-US" sz="2000" dirty="0"/>
              <a:t>    void show(int a)</a:t>
            </a:r>
          </a:p>
          <a:p>
            <a:pPr marL="0" indent="0">
              <a:buNone/>
            </a:pPr>
            <a:r>
              <a:rPr lang="en-IN" altLang="en-US" sz="2000" dirty="0"/>
              <a:t>    {</a:t>
            </a:r>
          </a:p>
          <a:p>
            <a:pPr marL="0" indent="0">
              <a:buNone/>
            </a:pPr>
            <a:r>
              <a:rPr lang="en-IN" altLang="en-US" sz="2000" dirty="0"/>
              <a:t>        </a:t>
            </a:r>
            <a:r>
              <a:rPr lang="en-IN" altLang="en-US" sz="2000" dirty="0" err="1"/>
              <a:t>System.out.println</a:t>
            </a:r>
            <a:r>
              <a:rPr lang="en-IN" altLang="en-US" sz="2000" dirty="0"/>
              <a:t>("1");</a:t>
            </a:r>
          </a:p>
          <a:p>
            <a:pPr marL="0" indent="0">
              <a:buNone/>
            </a:pPr>
            <a:r>
              <a:rPr lang="en-IN" altLang="en-US" sz="2000" dirty="0"/>
              <a:t>    }</a:t>
            </a:r>
          </a:p>
          <a:p>
            <a:pPr marL="0" indent="0">
              <a:buNone/>
            </a:pPr>
            <a:r>
              <a:rPr lang="en-IN" altLang="en-US" sz="2000" dirty="0"/>
              <a:t>    void show(String a)</a:t>
            </a:r>
          </a:p>
          <a:p>
            <a:pPr marL="0" indent="0">
              <a:buNone/>
            </a:pPr>
            <a:r>
              <a:rPr lang="en-IN" altLang="en-US" sz="2000" dirty="0"/>
              <a:t>    {</a:t>
            </a:r>
          </a:p>
          <a:p>
            <a:pPr marL="0" indent="0">
              <a:buNone/>
            </a:pPr>
            <a:r>
              <a:rPr lang="en-IN" altLang="en-US" sz="2000" dirty="0"/>
              <a:t>        </a:t>
            </a:r>
            <a:r>
              <a:rPr lang="en-IN" altLang="en-US" sz="2000" dirty="0" err="1"/>
              <a:t>System.out.println</a:t>
            </a:r>
            <a:r>
              <a:rPr lang="en-IN" altLang="en-US" sz="2000" dirty="0"/>
              <a:t>("2");</a:t>
            </a:r>
          </a:p>
          <a:p>
            <a:pPr marL="0" indent="0">
              <a:buNone/>
            </a:pPr>
            <a:r>
              <a:rPr lang="en-IN" altLang="en-US" sz="2000" dirty="0"/>
              <a:t>    }</a:t>
            </a:r>
          </a:p>
          <a:p>
            <a:pPr marL="0" indent="0">
              <a:buNone/>
            </a:pPr>
            <a:r>
              <a:rPr lang="en-IN" altLang="en-US" sz="2000" dirty="0"/>
              <a:t>}</a:t>
            </a:r>
          </a:p>
          <a:p>
            <a:pPr marL="0" indent="0">
              <a:buNone/>
            </a:pPr>
            <a:r>
              <a:rPr lang="en-IN" altLang="en-US" sz="2000" dirty="0"/>
              <a:t>public class Main</a:t>
            </a:r>
          </a:p>
          <a:p>
            <a:pPr marL="0" indent="0">
              <a:buNone/>
            </a:pPr>
            <a:r>
              <a:rPr lang="en-IN" altLang="en-US" sz="2000" dirty="0"/>
              <a:t>{</a:t>
            </a:r>
          </a:p>
          <a:p>
            <a:pPr marL="0" indent="0">
              <a:buNone/>
            </a:pPr>
            <a:r>
              <a:rPr lang="en-IN" altLang="en-US" sz="2000" dirty="0"/>
              <a:t>public static void main(String[] </a:t>
            </a:r>
            <a:r>
              <a:rPr lang="en-IN" altLang="en-US" sz="2000" dirty="0" err="1"/>
              <a:t>args</a:t>
            </a:r>
            <a:r>
              <a:rPr lang="en-IN" altLang="en-US" sz="2000" dirty="0"/>
              <a:t>) {</a:t>
            </a:r>
          </a:p>
          <a:p>
            <a:pPr marL="0" indent="0">
              <a:buNone/>
            </a:pPr>
            <a:r>
              <a:rPr lang="en-IN" altLang="en-US" sz="2000" dirty="0"/>
              <a:t>    	test </a:t>
            </a:r>
            <a:r>
              <a:rPr lang="en-IN" altLang="en-US" sz="2000" dirty="0" err="1"/>
              <a:t>ob</a:t>
            </a:r>
            <a:r>
              <a:rPr lang="en-IN" altLang="en-US" sz="2000" dirty="0"/>
              <a:t>=new test();</a:t>
            </a:r>
          </a:p>
          <a:p>
            <a:pPr marL="0" indent="0">
              <a:buNone/>
            </a:pPr>
            <a:r>
              <a:rPr lang="en-IN" altLang="en-US" sz="2000" dirty="0"/>
              <a:t>	</a:t>
            </a:r>
            <a:r>
              <a:rPr lang="en-IN" altLang="en-US" sz="2000" dirty="0" err="1"/>
              <a:t>ob.show</a:t>
            </a:r>
            <a:r>
              <a:rPr lang="en-IN" altLang="en-US" sz="2000" dirty="0"/>
              <a:t>("</a:t>
            </a:r>
            <a:r>
              <a:rPr lang="en-IN" altLang="en-US" sz="2000" dirty="0" err="1"/>
              <a:t>scoe</a:t>
            </a:r>
            <a:r>
              <a:rPr lang="en-IN" altLang="en-US" sz="2000" dirty="0"/>
              <a:t>");				//output:2</a:t>
            </a:r>
          </a:p>
          <a:p>
            <a:pPr marL="0" indent="0">
              <a:buNone/>
            </a:pPr>
            <a:r>
              <a:rPr lang="en-IN" altLang="en-US" sz="2000" dirty="0"/>
              <a:t>}</a:t>
            </a:r>
          </a:p>
          <a:p>
            <a:pPr marL="0" indent="0">
              <a:buNone/>
            </a:pPr>
            <a:r>
              <a:rPr lang="en-IN" altLang="en-US" sz="2000" dirty="0"/>
              <a:t>}</a:t>
            </a:r>
          </a:p>
          <a:p>
            <a:pPr marL="0" indent="0">
              <a:buNone/>
            </a:pPr>
            <a:endParaRPr lang="en-IN" altLang="en-US" sz="2000" dirty="0"/>
          </a:p>
        </p:txBody>
      </p:sp>
      <p:sp>
        <p:nvSpPr>
          <p:cNvPr id="159747" name="Slide Number Placeholder 3">
            <a:extLst>
              <a:ext uri="{FF2B5EF4-FFF2-40B4-BE49-F238E27FC236}">
                <a16:creationId xmlns:a16="http://schemas.microsoft.com/office/drawing/2014/main" id="{5D1882ED-B0AB-41DA-8337-E1EC39618B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BAED4ED-7BB2-4E77-95E3-A9498BE7A1E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72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Content Placeholder 2">
            <a:extLst>
              <a:ext uri="{FF2B5EF4-FFF2-40B4-BE49-F238E27FC236}">
                <a16:creationId xmlns:a16="http://schemas.microsoft.com/office/drawing/2014/main" id="{99DD3432-2830-4FC2-BE74-C5930AC18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6525"/>
            <a:ext cx="8229600" cy="59896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altLang="en-US" sz="2000"/>
              <a:t>class test</a:t>
            </a:r>
          </a:p>
          <a:p>
            <a:pPr marL="0" indent="0">
              <a:buNone/>
            </a:pPr>
            <a:r>
              <a:rPr lang="en-IN" altLang="en-US" sz="2000"/>
              <a:t>{</a:t>
            </a:r>
          </a:p>
          <a:p>
            <a:pPr marL="0" indent="0">
              <a:buNone/>
            </a:pPr>
            <a:r>
              <a:rPr lang="en-IN" altLang="en-US" sz="2000"/>
              <a:t>    void show(int a)</a:t>
            </a:r>
          </a:p>
          <a:p>
            <a:pPr marL="0" indent="0">
              <a:buNone/>
            </a:pPr>
            <a:r>
              <a:rPr lang="en-IN" altLang="en-US" sz="2000"/>
              <a:t>    {</a:t>
            </a:r>
          </a:p>
          <a:p>
            <a:pPr marL="0" indent="0">
              <a:buNone/>
            </a:pPr>
            <a:r>
              <a:rPr lang="en-IN" altLang="en-US" sz="2000"/>
              <a:t>        System.out.println("1");</a:t>
            </a:r>
          </a:p>
          <a:p>
            <a:pPr marL="0" indent="0">
              <a:buNone/>
            </a:pPr>
            <a:r>
              <a:rPr lang="en-IN" altLang="en-US" sz="2000"/>
              <a:t>    }</a:t>
            </a:r>
          </a:p>
          <a:p>
            <a:pPr marL="0" indent="0">
              <a:buNone/>
            </a:pPr>
            <a:r>
              <a:rPr lang="en-IN" altLang="en-US" sz="2000"/>
              <a:t>    void show(String a)</a:t>
            </a:r>
          </a:p>
          <a:p>
            <a:pPr marL="0" indent="0">
              <a:buNone/>
            </a:pPr>
            <a:r>
              <a:rPr lang="en-IN" altLang="en-US" sz="2000"/>
              <a:t>    {</a:t>
            </a:r>
          </a:p>
          <a:p>
            <a:pPr marL="0" indent="0">
              <a:buNone/>
            </a:pPr>
            <a:r>
              <a:rPr lang="en-IN" altLang="en-US" sz="2000"/>
              <a:t>        System.out.println("2");</a:t>
            </a:r>
          </a:p>
          <a:p>
            <a:pPr marL="0" indent="0">
              <a:buNone/>
            </a:pPr>
            <a:r>
              <a:rPr lang="en-IN" altLang="en-US" sz="2000"/>
              <a:t>    }</a:t>
            </a:r>
          </a:p>
          <a:p>
            <a:pPr marL="0" indent="0">
              <a:buNone/>
            </a:pPr>
            <a:r>
              <a:rPr lang="en-IN" altLang="en-US" sz="2000"/>
              <a:t>}</a:t>
            </a:r>
          </a:p>
          <a:p>
            <a:pPr marL="0" indent="0">
              <a:buNone/>
            </a:pPr>
            <a:r>
              <a:rPr lang="en-IN" altLang="en-US" sz="2000"/>
              <a:t>public class Main</a:t>
            </a:r>
          </a:p>
          <a:p>
            <a:pPr marL="0" indent="0">
              <a:buNone/>
            </a:pPr>
            <a:r>
              <a:rPr lang="en-IN" altLang="en-US" sz="2000"/>
              <a:t>{</a:t>
            </a:r>
          </a:p>
          <a:p>
            <a:pPr marL="0" indent="0">
              <a:buNone/>
            </a:pPr>
            <a:r>
              <a:rPr lang="en-IN" altLang="en-US" sz="2000"/>
              <a:t>public static void main(String[] args) {</a:t>
            </a:r>
          </a:p>
          <a:p>
            <a:pPr marL="0" indent="0">
              <a:buNone/>
            </a:pPr>
            <a:r>
              <a:rPr lang="en-IN" altLang="en-US" sz="2000"/>
              <a:t>    	test ob=new test();</a:t>
            </a:r>
          </a:p>
          <a:p>
            <a:pPr marL="0" indent="0">
              <a:buNone/>
            </a:pPr>
            <a:r>
              <a:rPr lang="en-IN" altLang="en-US" sz="2000"/>
              <a:t>	ob.show(100);				//output:1</a:t>
            </a:r>
          </a:p>
          <a:p>
            <a:pPr marL="0" indent="0">
              <a:buNone/>
            </a:pPr>
            <a:r>
              <a:rPr lang="en-IN" altLang="en-US" sz="2000"/>
              <a:t>}</a:t>
            </a:r>
          </a:p>
          <a:p>
            <a:pPr marL="0" indent="0">
              <a:buNone/>
            </a:pPr>
            <a:r>
              <a:rPr lang="en-IN" altLang="en-US" sz="2000"/>
              <a:t>}</a:t>
            </a:r>
          </a:p>
          <a:p>
            <a:pPr marL="0" indent="0">
              <a:buNone/>
            </a:pPr>
            <a:endParaRPr lang="en-IN" altLang="en-US" sz="2000"/>
          </a:p>
        </p:txBody>
      </p:sp>
      <p:sp>
        <p:nvSpPr>
          <p:cNvPr id="160771" name="Slide Number Placeholder 3">
            <a:extLst>
              <a:ext uri="{FF2B5EF4-FFF2-40B4-BE49-F238E27FC236}">
                <a16:creationId xmlns:a16="http://schemas.microsoft.com/office/drawing/2014/main" id="{870EF2E0-2A31-4304-9557-A5365EFCB2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48B3C6F-F500-4E2D-9450-709A94809D6D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11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itle 1">
            <a:extLst>
              <a:ext uri="{FF2B5EF4-FFF2-40B4-BE49-F238E27FC236}">
                <a16:creationId xmlns:a16="http://schemas.microsoft.com/office/drawing/2014/main" id="{0831A5FB-9133-40E5-9032-07230467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1795" name="Content Placeholder 2">
            <a:extLst>
              <a:ext uri="{FF2B5EF4-FFF2-40B4-BE49-F238E27FC236}">
                <a16:creationId xmlns:a16="http://schemas.microsoft.com/office/drawing/2014/main" id="{E8D65DBF-1859-4F90-B170-CDED023C8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1796" name="Slide Number Placeholder 3">
            <a:extLst>
              <a:ext uri="{FF2B5EF4-FFF2-40B4-BE49-F238E27FC236}">
                <a16:creationId xmlns:a16="http://schemas.microsoft.com/office/drawing/2014/main" id="{8DAED216-DF76-4B60-855F-BD7FBC861C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4904E75-6FA6-4759-B7B0-69008439E6B5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61797" name="Picture 7">
            <a:extLst>
              <a:ext uri="{FF2B5EF4-FFF2-40B4-BE49-F238E27FC236}">
                <a16:creationId xmlns:a16="http://schemas.microsoft.com/office/drawing/2014/main" id="{7F5131C0-37F6-4369-9CFE-3FAB16DF4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6526"/>
            <a:ext cx="9144000" cy="611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627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le 1">
            <a:extLst>
              <a:ext uri="{FF2B5EF4-FFF2-40B4-BE49-F238E27FC236}">
                <a16:creationId xmlns:a16="http://schemas.microsoft.com/office/drawing/2014/main" id="{9E8B8993-B3FC-44CF-AE4D-D29E52AE0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2819" name="Content Placeholder 2">
            <a:extLst>
              <a:ext uri="{FF2B5EF4-FFF2-40B4-BE49-F238E27FC236}">
                <a16:creationId xmlns:a16="http://schemas.microsoft.com/office/drawing/2014/main" id="{ECA73554-4DFD-4B5A-912C-3643AECFC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2820" name="Slide Number Placeholder 3">
            <a:extLst>
              <a:ext uri="{FF2B5EF4-FFF2-40B4-BE49-F238E27FC236}">
                <a16:creationId xmlns:a16="http://schemas.microsoft.com/office/drawing/2014/main" id="{122959A1-8CCD-4D68-AD08-35B4DD1F61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ECBAE81-D672-4900-B371-2D2F8983B9A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62821" name="Picture 5">
            <a:extLst>
              <a:ext uri="{FF2B5EF4-FFF2-40B4-BE49-F238E27FC236}">
                <a16:creationId xmlns:a16="http://schemas.microsoft.com/office/drawing/2014/main" id="{5A615084-3A4D-4196-A940-95E96F67A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6526"/>
            <a:ext cx="9144000" cy="621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159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>
            <a:extLst>
              <a:ext uri="{FF2B5EF4-FFF2-40B4-BE49-F238E27FC236}">
                <a16:creationId xmlns:a16="http://schemas.microsoft.com/office/drawing/2014/main" id="{F2802394-4E33-4A50-B59D-AD819CC15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381000"/>
            <a:ext cx="8229600" cy="5486400"/>
          </a:xfrm>
        </p:spPr>
        <p:txBody>
          <a:bodyPr>
            <a:normAutofit lnSpcReduction="10000"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en-US" sz="4000"/>
              <a:t>Polymorphism</a:t>
            </a:r>
          </a:p>
          <a:p>
            <a:pPr lvl="1" eaLnBrk="1" hangingPunct="1"/>
            <a:endParaRPr lang="en-US" altLang="en-US" sz="2400">
              <a:solidFill>
                <a:schemeClr val="tx2"/>
              </a:solidFill>
            </a:endParaRPr>
          </a:p>
          <a:p>
            <a:pPr lvl="1" eaLnBrk="1" hangingPunct="1"/>
            <a:r>
              <a:rPr lang="en-US" altLang="en-US" sz="2400">
                <a:solidFill>
                  <a:schemeClr val="tx2"/>
                </a:solidFill>
              </a:rPr>
              <a:t>Greek word, and the meaning is-  many or multiple forms.</a:t>
            </a:r>
          </a:p>
          <a:p>
            <a:pPr lvl="1" eaLnBrk="1" hangingPunct="1"/>
            <a:endParaRPr lang="en-US" altLang="en-US" sz="2400">
              <a:solidFill>
                <a:schemeClr val="tx2"/>
              </a:solidFill>
            </a:endParaRPr>
          </a:p>
          <a:p>
            <a:pPr lvl="1" eaLnBrk="1" hangingPunct="1"/>
            <a:r>
              <a:rPr lang="en-US" altLang="en-US" sz="2400">
                <a:solidFill>
                  <a:schemeClr val="tx2"/>
                </a:solidFill>
              </a:rPr>
              <a:t>Same operations behave differently in different contexts.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>
              <a:solidFill>
                <a:schemeClr val="tx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>
                <a:solidFill>
                  <a:schemeClr val="tx2"/>
                </a:solidFill>
              </a:rPr>
              <a:t>The operation “area “ is same but it will take different forms depending upon type &amp; number of arguments passed to area.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>
              <a:solidFill>
                <a:schemeClr val="tx2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en-US" sz="2400">
              <a:solidFill>
                <a:schemeClr val="tx2"/>
              </a:solidFill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400">
                <a:solidFill>
                  <a:schemeClr val="tx2"/>
                </a:solidFill>
              </a:rPr>
              <a:t>    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>
              <a:solidFill>
                <a:schemeClr val="tx2"/>
              </a:solidFill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>
              <a:solidFill>
                <a:schemeClr val="tx2"/>
              </a:solidFill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/>
          </a:p>
          <a:p>
            <a:pPr eaLnBrk="1" hangingPunct="1"/>
            <a:endParaRPr lang="en-US" altLang="en-US" sz="2400"/>
          </a:p>
          <a:p>
            <a:pPr eaLnBrk="1" hangingPunct="1"/>
            <a:endParaRPr lang="en-US" altLang="en-US" sz="2400"/>
          </a:p>
          <a:p>
            <a:pPr eaLnBrk="1" hangingPunct="1"/>
            <a:endParaRPr lang="en-US" altLang="en-US" sz="2400"/>
          </a:p>
        </p:txBody>
      </p:sp>
      <p:sp>
        <p:nvSpPr>
          <p:cNvPr id="149507" name="Slide Number Placeholder 2">
            <a:extLst>
              <a:ext uri="{FF2B5EF4-FFF2-40B4-BE49-F238E27FC236}">
                <a16:creationId xmlns:a16="http://schemas.microsoft.com/office/drawing/2014/main" id="{E51AF75F-F3D9-4054-93FE-D73C4256E5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BC4D5A-C934-46C7-97F5-E063C3EC382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14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itle 1">
            <a:extLst>
              <a:ext uri="{FF2B5EF4-FFF2-40B4-BE49-F238E27FC236}">
                <a16:creationId xmlns:a16="http://schemas.microsoft.com/office/drawing/2014/main" id="{BD4B7889-49C5-4B1D-A101-FCBFA430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3843" name="Content Placeholder 2">
            <a:extLst>
              <a:ext uri="{FF2B5EF4-FFF2-40B4-BE49-F238E27FC236}">
                <a16:creationId xmlns:a16="http://schemas.microsoft.com/office/drawing/2014/main" id="{61D565C7-F054-4A40-B22F-57AC161B6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3844" name="Slide Number Placeholder 3">
            <a:extLst>
              <a:ext uri="{FF2B5EF4-FFF2-40B4-BE49-F238E27FC236}">
                <a16:creationId xmlns:a16="http://schemas.microsoft.com/office/drawing/2014/main" id="{3A07024B-03A2-49FA-8635-336E1FB1C6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6392EE-912F-4ECB-BE57-A597FBABA19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63845" name="Picture 5">
            <a:extLst>
              <a:ext uri="{FF2B5EF4-FFF2-40B4-BE49-F238E27FC236}">
                <a16:creationId xmlns:a16="http://schemas.microsoft.com/office/drawing/2014/main" id="{601FBB34-D462-4FA0-AE1E-D6C05BAE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6525"/>
            <a:ext cx="9144000" cy="598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05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le 1">
            <a:extLst>
              <a:ext uri="{FF2B5EF4-FFF2-40B4-BE49-F238E27FC236}">
                <a16:creationId xmlns:a16="http://schemas.microsoft.com/office/drawing/2014/main" id="{3815FE2F-FB4B-480D-B035-97D6AE89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4867" name="Content Placeholder 2">
            <a:extLst>
              <a:ext uri="{FF2B5EF4-FFF2-40B4-BE49-F238E27FC236}">
                <a16:creationId xmlns:a16="http://schemas.microsoft.com/office/drawing/2014/main" id="{AA21227A-51A7-47CB-AC30-130D340BC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4868" name="Slide Number Placeholder 3">
            <a:extLst>
              <a:ext uri="{FF2B5EF4-FFF2-40B4-BE49-F238E27FC236}">
                <a16:creationId xmlns:a16="http://schemas.microsoft.com/office/drawing/2014/main" id="{E7E43028-D750-430E-9BCA-1474902C2A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EF53D7-DE1A-4DBA-9BBB-93D3DB4E734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64869" name="Picture 5">
            <a:extLst>
              <a:ext uri="{FF2B5EF4-FFF2-40B4-BE49-F238E27FC236}">
                <a16:creationId xmlns:a16="http://schemas.microsoft.com/office/drawing/2014/main" id="{6BC942CB-ACCB-45D1-A818-8C29B2984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726"/>
            <a:ext cx="9144000" cy="627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647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itle 1">
            <a:extLst>
              <a:ext uri="{FF2B5EF4-FFF2-40B4-BE49-F238E27FC236}">
                <a16:creationId xmlns:a16="http://schemas.microsoft.com/office/drawing/2014/main" id="{058BC277-E761-4514-8640-76EE1DA1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5891" name="Content Placeholder 2">
            <a:extLst>
              <a:ext uri="{FF2B5EF4-FFF2-40B4-BE49-F238E27FC236}">
                <a16:creationId xmlns:a16="http://schemas.microsoft.com/office/drawing/2014/main" id="{42F1E790-417E-462D-AC48-6DAB60519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5892" name="Slide Number Placeholder 3">
            <a:extLst>
              <a:ext uri="{FF2B5EF4-FFF2-40B4-BE49-F238E27FC236}">
                <a16:creationId xmlns:a16="http://schemas.microsoft.com/office/drawing/2014/main" id="{7DE7884C-D214-4A50-A9F3-32F5A02742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5AB43CD-C803-4523-BCD0-B5B2111A635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65893" name="Picture 5">
            <a:extLst>
              <a:ext uri="{FF2B5EF4-FFF2-40B4-BE49-F238E27FC236}">
                <a16:creationId xmlns:a16="http://schemas.microsoft.com/office/drawing/2014/main" id="{48974DD0-400E-4858-B7AD-B36F8A99B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926"/>
            <a:ext cx="9144000" cy="632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782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itle 1">
            <a:extLst>
              <a:ext uri="{FF2B5EF4-FFF2-40B4-BE49-F238E27FC236}">
                <a16:creationId xmlns:a16="http://schemas.microsoft.com/office/drawing/2014/main" id="{AE4035E6-BC21-4CD8-B1EA-448A94B5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6915" name="Content Placeholder 2">
            <a:extLst>
              <a:ext uri="{FF2B5EF4-FFF2-40B4-BE49-F238E27FC236}">
                <a16:creationId xmlns:a16="http://schemas.microsoft.com/office/drawing/2014/main" id="{1675A532-856C-4586-8D0D-2294F3F72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6916" name="Slide Number Placeholder 3">
            <a:extLst>
              <a:ext uri="{FF2B5EF4-FFF2-40B4-BE49-F238E27FC236}">
                <a16:creationId xmlns:a16="http://schemas.microsoft.com/office/drawing/2014/main" id="{CDB160E8-B7AB-4B1C-BD45-BD341E7AF8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9AACC6E-4BB5-4BCF-BB82-9E7A0B785415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66917" name="Picture 5">
            <a:extLst>
              <a:ext uri="{FF2B5EF4-FFF2-40B4-BE49-F238E27FC236}">
                <a16:creationId xmlns:a16="http://schemas.microsoft.com/office/drawing/2014/main" id="{B1897547-3EA6-4133-9123-606A19D9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4639"/>
            <a:ext cx="9144000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078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Content Placeholder 2">
            <a:extLst>
              <a:ext uri="{FF2B5EF4-FFF2-40B4-BE49-F238E27FC236}">
                <a16:creationId xmlns:a16="http://schemas.microsoft.com/office/drawing/2014/main" id="{7FCADBA0-9BEE-4246-B8C9-F8A79E98B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228600"/>
            <a:ext cx="8229600" cy="6477000"/>
          </a:xfrm>
        </p:spPr>
        <p:txBody>
          <a:bodyPr/>
          <a:lstStyle/>
          <a:p>
            <a:pPr marL="0" indent="0">
              <a:buNone/>
            </a:pPr>
            <a:r>
              <a:rPr lang="en-IN" altLang="en-US" sz="2400"/>
              <a:t>public class Main</a:t>
            </a:r>
          </a:p>
          <a:p>
            <a:pPr marL="0" indent="0">
              <a:buNone/>
            </a:pPr>
            <a:r>
              <a:rPr lang="en-IN" altLang="en-US" sz="2400"/>
              <a:t>{</a:t>
            </a:r>
          </a:p>
          <a:p>
            <a:pPr marL="0" indent="0">
              <a:buNone/>
            </a:pPr>
            <a:r>
              <a:rPr lang="en-IN" altLang="en-US" sz="2400"/>
              <a:t>	public static void main(String[] args) </a:t>
            </a:r>
          </a:p>
          <a:p>
            <a:pPr marL="0" indent="0">
              <a:buNone/>
            </a:pPr>
            <a:r>
              <a:rPr lang="en-IN" altLang="en-US" sz="2400"/>
              <a:t>	{</a:t>
            </a:r>
          </a:p>
          <a:p>
            <a:pPr marL="0" indent="0">
              <a:buNone/>
            </a:pPr>
            <a:r>
              <a:rPr lang="en-IN" altLang="en-US" sz="2400"/>
              <a:t>	    System.out.println("1");</a:t>
            </a:r>
          </a:p>
          <a:p>
            <a:pPr marL="0" indent="0">
              <a:buNone/>
            </a:pPr>
            <a:r>
              <a:rPr lang="en-IN" altLang="en-US" sz="2400"/>
              <a:t>	    Main ob=new Main();</a:t>
            </a:r>
          </a:p>
          <a:p>
            <a:pPr marL="0" indent="0">
              <a:buNone/>
            </a:pPr>
            <a:r>
              <a:rPr lang="en-IN" altLang="en-US" sz="2400"/>
              <a:t>	    ob.main(10);</a:t>
            </a:r>
          </a:p>
          <a:p>
            <a:pPr marL="0" indent="0">
              <a:buNone/>
            </a:pPr>
            <a:r>
              <a:rPr lang="en-IN" altLang="en-US" sz="2400"/>
              <a:t>    	}</a:t>
            </a:r>
          </a:p>
          <a:p>
            <a:pPr marL="0" indent="0">
              <a:buNone/>
            </a:pPr>
            <a:r>
              <a:rPr lang="en-IN" altLang="en-US" sz="2400"/>
              <a:t>	public static void main(int a) </a:t>
            </a:r>
          </a:p>
          <a:p>
            <a:pPr marL="0" indent="0">
              <a:buNone/>
            </a:pPr>
            <a:r>
              <a:rPr lang="en-IN" altLang="en-US" sz="2400"/>
              <a:t>	{</a:t>
            </a:r>
          </a:p>
          <a:p>
            <a:pPr marL="0" indent="0">
              <a:buNone/>
            </a:pPr>
            <a:r>
              <a:rPr lang="en-IN" altLang="en-US" sz="2400"/>
              <a:t>	     System.out.println("2");</a:t>
            </a:r>
          </a:p>
          <a:p>
            <a:pPr marL="0" indent="0">
              <a:buNone/>
            </a:pPr>
            <a:r>
              <a:rPr lang="en-IN" altLang="en-US" sz="2400"/>
              <a:t>	}</a:t>
            </a:r>
          </a:p>
          <a:p>
            <a:pPr marL="0" indent="0">
              <a:buNone/>
            </a:pPr>
            <a:r>
              <a:rPr lang="en-IN" altLang="en-US" sz="2400"/>
              <a:t>}</a:t>
            </a:r>
          </a:p>
        </p:txBody>
      </p:sp>
      <p:sp>
        <p:nvSpPr>
          <p:cNvPr id="167939" name="Slide Number Placeholder 3">
            <a:extLst>
              <a:ext uri="{FF2B5EF4-FFF2-40B4-BE49-F238E27FC236}">
                <a16:creationId xmlns:a16="http://schemas.microsoft.com/office/drawing/2014/main" id="{BB5E393B-C4D2-49E3-8175-65EEBE1F21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6029FF-0445-459A-AA25-BA4367558A7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41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itle 1">
            <a:extLst>
              <a:ext uri="{FF2B5EF4-FFF2-40B4-BE49-F238E27FC236}">
                <a16:creationId xmlns:a16="http://schemas.microsoft.com/office/drawing/2014/main" id="{6F58CFD9-0832-4A32-AC35-034E7747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8963" name="Content Placeholder 2">
            <a:extLst>
              <a:ext uri="{FF2B5EF4-FFF2-40B4-BE49-F238E27FC236}">
                <a16:creationId xmlns:a16="http://schemas.microsoft.com/office/drawing/2014/main" id="{2D6B45D1-063C-46D5-A8DF-036C9A201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8964" name="Slide Number Placeholder 3">
            <a:extLst>
              <a:ext uri="{FF2B5EF4-FFF2-40B4-BE49-F238E27FC236}">
                <a16:creationId xmlns:a16="http://schemas.microsoft.com/office/drawing/2014/main" id="{93018CD8-CBEB-4417-A30E-D649E66849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4FD50E6-08FD-454C-A19C-13ABFC72EB85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68965" name="Picture 5">
            <a:extLst>
              <a:ext uri="{FF2B5EF4-FFF2-40B4-BE49-F238E27FC236}">
                <a16:creationId xmlns:a16="http://schemas.microsoft.com/office/drawing/2014/main" id="{D03DC4E9-04CA-4DDF-957E-2FE43390C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726"/>
            <a:ext cx="9144000" cy="611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77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itle 1">
            <a:extLst>
              <a:ext uri="{FF2B5EF4-FFF2-40B4-BE49-F238E27FC236}">
                <a16:creationId xmlns:a16="http://schemas.microsoft.com/office/drawing/2014/main" id="{733BF86D-A1E3-4C4E-AA1B-7123B4CE5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9987" name="Content Placeholder 2">
            <a:extLst>
              <a:ext uri="{FF2B5EF4-FFF2-40B4-BE49-F238E27FC236}">
                <a16:creationId xmlns:a16="http://schemas.microsoft.com/office/drawing/2014/main" id="{9636FFDE-80D2-4164-A0DF-25E9E6C6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69988" name="Slide Number Placeholder 3">
            <a:extLst>
              <a:ext uri="{FF2B5EF4-FFF2-40B4-BE49-F238E27FC236}">
                <a16:creationId xmlns:a16="http://schemas.microsoft.com/office/drawing/2014/main" id="{1B8768E1-B0B2-40C5-B551-FE3BC5839D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6790858-4F0A-425E-B8BD-AC9E47E2969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69989" name="Picture 5">
            <a:extLst>
              <a:ext uri="{FF2B5EF4-FFF2-40B4-BE49-F238E27FC236}">
                <a16:creationId xmlns:a16="http://schemas.microsoft.com/office/drawing/2014/main" id="{150229E8-EB6E-4633-8BD2-6D47A1988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6526"/>
            <a:ext cx="9144000" cy="603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96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Content Placeholder 2">
            <a:extLst>
              <a:ext uri="{FF2B5EF4-FFF2-40B4-BE49-F238E27FC236}">
                <a16:creationId xmlns:a16="http://schemas.microsoft.com/office/drawing/2014/main" id="{FF24CB27-199F-408E-9196-1E4A30CEB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71011" name="Slide Number Placeholder 3">
            <a:extLst>
              <a:ext uri="{FF2B5EF4-FFF2-40B4-BE49-F238E27FC236}">
                <a16:creationId xmlns:a16="http://schemas.microsoft.com/office/drawing/2014/main" id="{C250399C-8E49-4F15-8069-E1F5A46B2A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512E79-0C21-469A-BA6B-2F11450B3F0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71012" name="Picture 5">
            <a:extLst>
              <a:ext uri="{FF2B5EF4-FFF2-40B4-BE49-F238E27FC236}">
                <a16:creationId xmlns:a16="http://schemas.microsoft.com/office/drawing/2014/main" id="{A1AE6CFA-FDED-4EE4-923B-8108C39CC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54000"/>
            <a:ext cx="8458200" cy="610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12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Content Placeholder 2">
            <a:extLst>
              <a:ext uri="{FF2B5EF4-FFF2-40B4-BE49-F238E27FC236}">
                <a16:creationId xmlns:a16="http://schemas.microsoft.com/office/drawing/2014/main" id="{F572E89B-C184-4039-8ABB-CBA6A2B84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72035" name="Slide Number Placeholder 3">
            <a:extLst>
              <a:ext uri="{FF2B5EF4-FFF2-40B4-BE49-F238E27FC236}">
                <a16:creationId xmlns:a16="http://schemas.microsoft.com/office/drawing/2014/main" id="{C6342DBD-C7EA-485D-8BB6-5BD4EB0A3F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70A6A6-0A5A-4244-A933-96553B022C9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72036" name="Picture 5">
            <a:extLst>
              <a:ext uri="{FF2B5EF4-FFF2-40B4-BE49-F238E27FC236}">
                <a16:creationId xmlns:a16="http://schemas.microsoft.com/office/drawing/2014/main" id="{35BA4691-81A9-4A57-87BE-B447DF1FC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726"/>
            <a:ext cx="9144000" cy="621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500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Content Placeholder 2">
            <a:extLst>
              <a:ext uri="{FF2B5EF4-FFF2-40B4-BE49-F238E27FC236}">
                <a16:creationId xmlns:a16="http://schemas.microsoft.com/office/drawing/2014/main" id="{D90EBC0E-F882-44AB-BC9C-B0305CF54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73059" name="Slide Number Placeholder 3">
            <a:extLst>
              <a:ext uri="{FF2B5EF4-FFF2-40B4-BE49-F238E27FC236}">
                <a16:creationId xmlns:a16="http://schemas.microsoft.com/office/drawing/2014/main" id="{70565345-8560-44B8-95D9-35836AB0E9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BA07C9-0D12-4F82-B0E6-483753C5A12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73060" name="Picture 5">
            <a:extLst>
              <a:ext uri="{FF2B5EF4-FFF2-40B4-BE49-F238E27FC236}">
                <a16:creationId xmlns:a16="http://schemas.microsoft.com/office/drawing/2014/main" id="{65716D45-0942-45B7-B529-FB1C319F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3676"/>
            <a:ext cx="9144000" cy="597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08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0CF580-2A72-4166-9818-02E44182C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8/16/2023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410854-764A-400F-A0CA-585D85252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352D3-3987-4D6B-B235-4DE659823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366700"/>
            <a:ext cx="8915400" cy="41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4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>
            <a:extLst>
              <a:ext uri="{FF2B5EF4-FFF2-40B4-BE49-F238E27FC236}">
                <a16:creationId xmlns:a16="http://schemas.microsoft.com/office/drawing/2014/main" id="{51313DBD-D8EF-4121-ABE5-57CD8F302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77155" name="Content Placeholder 2">
            <a:extLst>
              <a:ext uri="{FF2B5EF4-FFF2-40B4-BE49-F238E27FC236}">
                <a16:creationId xmlns:a16="http://schemas.microsoft.com/office/drawing/2014/main" id="{1DCDE736-99C5-494A-B476-9B307B107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77156" name="Slide Number Placeholder 3">
            <a:extLst>
              <a:ext uri="{FF2B5EF4-FFF2-40B4-BE49-F238E27FC236}">
                <a16:creationId xmlns:a16="http://schemas.microsoft.com/office/drawing/2014/main" id="{BF5AF6AD-C8F5-42A0-A21F-B3F00BF858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88D5B8-F58F-416F-9E1E-CB66EA31412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77157" name="Picture 5">
            <a:extLst>
              <a:ext uri="{FF2B5EF4-FFF2-40B4-BE49-F238E27FC236}">
                <a16:creationId xmlns:a16="http://schemas.microsoft.com/office/drawing/2014/main" id="{EFF93D8F-9200-4162-9989-216FD196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6525"/>
            <a:ext cx="9144000" cy="644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361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Content Placeholder 2">
            <a:extLst>
              <a:ext uri="{FF2B5EF4-FFF2-40B4-BE49-F238E27FC236}">
                <a16:creationId xmlns:a16="http://schemas.microsoft.com/office/drawing/2014/main" id="{AD4B68D2-CB51-437F-AAF6-A761489D6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78179" name="Slide Number Placeholder 3">
            <a:extLst>
              <a:ext uri="{FF2B5EF4-FFF2-40B4-BE49-F238E27FC236}">
                <a16:creationId xmlns:a16="http://schemas.microsoft.com/office/drawing/2014/main" id="{FA2EE5A7-DBD5-4E7A-B298-5F697F7CB9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BCC3AC-6701-4085-A633-050CD0BEAD4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78180" name="Picture 5">
            <a:extLst>
              <a:ext uri="{FF2B5EF4-FFF2-40B4-BE49-F238E27FC236}">
                <a16:creationId xmlns:a16="http://schemas.microsoft.com/office/drawing/2014/main" id="{4EB15A12-39A2-4281-A8A0-5D077A7B5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6525"/>
            <a:ext cx="9144000" cy="598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999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284686-FA25-4484-A3C1-C19782BCC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8/16/2023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BA63C0-7EAC-4E7A-A61C-993795B0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F63C3-EF5B-4FD8-ADFA-A2A63E60B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80655"/>
            <a:ext cx="9144000" cy="369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6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" name="Rectangle 10">
            <a:extLst>
              <a:ext uri="{FF2B5EF4-FFF2-40B4-BE49-F238E27FC236}">
                <a16:creationId xmlns:a16="http://schemas.microsoft.com/office/drawing/2014/main" id="{5826ABF9-5484-4D8E-913C-A3101C0ED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352800"/>
            <a:ext cx="2362200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latin typeface="Times New Roman" pitchFamily="18" charset="0"/>
              </a:rPr>
              <a:t> </a:t>
            </a:r>
            <a:r>
              <a:rPr lang="en-US" sz="1900" dirty="0"/>
              <a:t>Circle object</a:t>
            </a:r>
          </a:p>
          <a:p>
            <a:pPr algn="ctr">
              <a:defRPr/>
            </a:pPr>
            <a:endParaRPr lang="en-US" sz="1900" dirty="0"/>
          </a:p>
          <a:p>
            <a:pPr algn="ctr">
              <a:defRPr/>
            </a:pPr>
            <a:r>
              <a:rPr lang="en-US" sz="1900" dirty="0">
                <a:latin typeface="Arial" charset="0"/>
              </a:rPr>
              <a:t>area</a:t>
            </a:r>
            <a:r>
              <a:rPr lang="en-US" sz="1900" dirty="0"/>
              <a:t>( circle)</a:t>
            </a:r>
          </a:p>
        </p:txBody>
      </p:sp>
      <p:sp>
        <p:nvSpPr>
          <p:cNvPr id="59395" name="Line 21">
            <a:extLst>
              <a:ext uri="{FF2B5EF4-FFF2-40B4-BE49-F238E27FC236}">
                <a16:creationId xmlns:a16="http://schemas.microsoft.com/office/drawing/2014/main" id="{DA01490F-5A59-4502-A96C-00F8152332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40386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FC9E814E-82C7-4FCE-BFA0-990461EE1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352800"/>
            <a:ext cx="2362200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latin typeface="Times New Roman" pitchFamily="18" charset="0"/>
              </a:rPr>
              <a:t> triangle</a:t>
            </a:r>
            <a:r>
              <a:rPr lang="en-US" sz="1900" dirty="0"/>
              <a:t> object</a:t>
            </a:r>
          </a:p>
          <a:p>
            <a:pPr algn="ctr">
              <a:defRPr/>
            </a:pPr>
            <a:endParaRPr lang="en-US" sz="1900" dirty="0"/>
          </a:p>
          <a:p>
            <a:pPr algn="ctr">
              <a:defRPr/>
            </a:pPr>
            <a:r>
              <a:rPr lang="en-US" sz="1900" dirty="0">
                <a:latin typeface="Arial" charset="0"/>
              </a:rPr>
              <a:t>area</a:t>
            </a:r>
            <a:r>
              <a:rPr lang="en-US" sz="1900" dirty="0"/>
              <a:t>(</a:t>
            </a:r>
            <a:r>
              <a:rPr lang="en-US" sz="2000" dirty="0">
                <a:latin typeface="Times New Roman" pitchFamily="18" charset="0"/>
              </a:rPr>
              <a:t>triangle</a:t>
            </a:r>
            <a:r>
              <a:rPr lang="en-US" sz="1900" dirty="0"/>
              <a:t>)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2E7EB9B3-75EA-4D9A-9902-CB3C2ADBF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3352800"/>
            <a:ext cx="2362200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latin typeface="Times New Roman" pitchFamily="18" charset="0"/>
              </a:rPr>
              <a:t> rectangle</a:t>
            </a:r>
            <a:r>
              <a:rPr lang="en-US" sz="1900" dirty="0"/>
              <a:t> object</a:t>
            </a:r>
          </a:p>
          <a:p>
            <a:pPr algn="ctr">
              <a:defRPr/>
            </a:pPr>
            <a:endParaRPr lang="en-US" sz="1900" dirty="0"/>
          </a:p>
          <a:p>
            <a:pPr algn="ctr">
              <a:defRPr/>
            </a:pPr>
            <a:r>
              <a:rPr lang="en-US" sz="1900" dirty="0">
                <a:latin typeface="Arial" charset="0"/>
              </a:rPr>
              <a:t>area</a:t>
            </a:r>
            <a:r>
              <a:rPr lang="en-US" sz="1900" dirty="0"/>
              <a:t>(</a:t>
            </a:r>
            <a:r>
              <a:rPr lang="en-US" sz="2000" dirty="0">
                <a:latin typeface="Times New Roman" pitchFamily="18" charset="0"/>
              </a:rPr>
              <a:t>rectangle</a:t>
            </a:r>
            <a:r>
              <a:rPr lang="en-US" sz="1900" dirty="0"/>
              <a:t>)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B209C977-C1CE-4DD0-B6F8-9A12FE6FA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533400"/>
            <a:ext cx="2362200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latin typeface="Times New Roman" pitchFamily="18" charset="0"/>
              </a:rPr>
              <a:t> Class Shape</a:t>
            </a:r>
            <a:endParaRPr lang="en-US" sz="1900" dirty="0"/>
          </a:p>
          <a:p>
            <a:pPr algn="ctr">
              <a:defRPr/>
            </a:pPr>
            <a:endParaRPr lang="en-US" sz="1900" dirty="0"/>
          </a:p>
          <a:p>
            <a:pPr algn="ctr">
              <a:defRPr/>
            </a:pPr>
            <a:r>
              <a:rPr lang="en-US" sz="1900" dirty="0"/>
              <a:t>area( )</a:t>
            </a:r>
          </a:p>
        </p:txBody>
      </p:sp>
      <p:sp>
        <p:nvSpPr>
          <p:cNvPr id="59399" name="Line 21">
            <a:extLst>
              <a:ext uri="{FF2B5EF4-FFF2-40B4-BE49-F238E27FC236}">
                <a16:creationId xmlns:a16="http://schemas.microsoft.com/office/drawing/2014/main" id="{BDAB6FF0-61E9-4D98-8B18-88EAE76319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2954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9400" name="Line 21">
            <a:extLst>
              <a:ext uri="{FF2B5EF4-FFF2-40B4-BE49-F238E27FC236}">
                <a16:creationId xmlns:a16="http://schemas.microsoft.com/office/drawing/2014/main" id="{6675143A-9877-4C74-B8EA-B7603E58044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40386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9401" name="Line 21">
            <a:extLst>
              <a:ext uri="{FF2B5EF4-FFF2-40B4-BE49-F238E27FC236}">
                <a16:creationId xmlns:a16="http://schemas.microsoft.com/office/drawing/2014/main" id="{92B36773-8BAC-4D43-878D-E20EE71CF2F2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40386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A1B3956-F671-4326-9B42-5C496092FBCD}"/>
              </a:ext>
            </a:extLst>
          </p:cNvPr>
          <p:cNvCxnSpPr/>
          <p:nvPr/>
        </p:nvCxnSpPr>
        <p:spPr>
          <a:xfrm rot="5400000">
            <a:off x="5143501" y="2705101"/>
            <a:ext cx="1295400" cy="3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F26940-3415-4593-B065-E91613B5FF4B}"/>
              </a:ext>
            </a:extLst>
          </p:cNvPr>
          <p:cNvCxnSpPr/>
          <p:nvPr/>
        </p:nvCxnSpPr>
        <p:spPr>
          <a:xfrm>
            <a:off x="7086600" y="2057400"/>
            <a:ext cx="1600200" cy="1295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35873C-9AB9-4226-9A9B-671E4EF8EAE6}"/>
              </a:ext>
            </a:extLst>
          </p:cNvPr>
          <p:cNvCxnSpPr/>
          <p:nvPr/>
        </p:nvCxnSpPr>
        <p:spPr>
          <a:xfrm rot="10800000" flipV="1">
            <a:off x="2971800" y="2057400"/>
            <a:ext cx="1754188" cy="1295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405" name="TextBox 12">
            <a:extLst>
              <a:ext uri="{FF2B5EF4-FFF2-40B4-BE49-F238E27FC236}">
                <a16:creationId xmlns:a16="http://schemas.microsoft.com/office/drawing/2014/main" id="{5E704B5A-D994-410E-B386-6BA23D97D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5486401"/>
            <a:ext cx="5029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IN" altLang="en-US" sz="2400" b="1" i="1"/>
              <a:t>Virtual function</a:t>
            </a:r>
          </a:p>
        </p:txBody>
      </p:sp>
      <p:sp>
        <p:nvSpPr>
          <p:cNvPr id="59406" name="Slide Number Placeholder 13">
            <a:extLst>
              <a:ext uri="{FF2B5EF4-FFF2-40B4-BE49-F238E27FC236}">
                <a16:creationId xmlns:a16="http://schemas.microsoft.com/office/drawing/2014/main" id="{8E8B3215-A312-4293-B5D6-5D61011D95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C6B15DC-2D67-48DE-BC38-18EEB80CB2CD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34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DB63D0-DEFD-43A0-80AA-855E54EB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8/16/2023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E45309-4CFA-4991-B38E-75830B570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12DF1-92CB-470C-AF9F-4636DC2D5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533400"/>
            <a:ext cx="8381999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3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E88FC2-E2C2-4021-AB0F-BF0FE3EE5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8/16/2023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8A9142-FBBE-49D5-B595-71C9826F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1107B-8F99-4F4A-9BAB-A69576AB2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1209675"/>
            <a:ext cx="56007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5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8666E3-28A1-4A96-8BD6-7A2D04FBC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8/16/2023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C74C2C-5F7E-46DB-91A8-4D65FBD8B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4C4D2-E319-45FA-9F63-1DEE20D4D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847725"/>
            <a:ext cx="60198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0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12B0E5-9C29-471F-9445-F1A8C08B9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8/16/2023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AF5BE-F8E2-41B8-95AF-1220A5243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88F7C-A57C-4CE4-A4E4-C9F92A684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34891"/>
            <a:ext cx="9144000" cy="418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0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83159-FCEF-408B-9241-1A4697FBE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8/16/2023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649822-7487-4D16-B5F2-4EA355173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C0B09-B9CC-4FD3-AC1A-6E914120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84949"/>
            <a:ext cx="9144000" cy="408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42F57-42FC-4C37-970D-D819885A3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8/16/2023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5A3760-4ED9-4ADB-B7FC-BC5BE901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572E8-9372-430E-81CE-A4266978D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63413"/>
            <a:ext cx="9144000" cy="413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77C6DF-64B1-4429-B281-3754B8F6C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8/16/2023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E8986-BD9A-4B50-B70C-B963BAFA6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E3672-B15F-43BE-95D9-018A2C12F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8" y="990600"/>
            <a:ext cx="6410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1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4D2F99-C0EB-4E3B-B796-D07467FD7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8/16/2023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B9231-3EFE-4518-8BBB-F7EE76FD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57079-FA67-4E56-96C5-D4D891919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96523"/>
            <a:ext cx="9144000" cy="406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2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78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Content Placeholder 2">
            <a:extLst>
              <a:ext uri="{FF2B5EF4-FFF2-40B4-BE49-F238E27FC236}">
                <a16:creationId xmlns:a16="http://schemas.microsoft.com/office/drawing/2014/main" id="{A9383E34-4191-4DC5-9CAE-5A3E9492F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altLang="en-US"/>
          </a:p>
        </p:txBody>
      </p:sp>
      <p:sp>
        <p:nvSpPr>
          <p:cNvPr id="151555" name="Slide Number Placeholder 3">
            <a:extLst>
              <a:ext uri="{FF2B5EF4-FFF2-40B4-BE49-F238E27FC236}">
                <a16:creationId xmlns:a16="http://schemas.microsoft.com/office/drawing/2014/main" id="{4DD779F5-E54C-4A4B-9D30-529EB5983E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3EB096-2136-4C60-8449-1F233D48182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51556" name="Picture 2" descr="Polymorphism in Java | Real Life Example of Polymorphism in Java">
            <a:extLst>
              <a:ext uri="{FF2B5EF4-FFF2-40B4-BE49-F238E27FC236}">
                <a16:creationId xmlns:a16="http://schemas.microsoft.com/office/drawing/2014/main" id="{260078FA-C2DA-4409-AB77-BBCD69215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33401"/>
            <a:ext cx="8458200" cy="562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361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E66A20-C820-4C97-8FBA-39C5545E6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8/16/2023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AD565F-3A7E-493A-8299-277062DB3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44B55-ECBC-476E-90AE-2AF062405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21136"/>
            <a:ext cx="9144000" cy="381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8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97ADF1-E879-43E2-B807-8F0A60FAA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8/16/2023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88ADE8-DA35-4A14-A4FB-14DA981A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E0177-A3F0-43FD-A8F2-EDC195BAA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8" y="1323975"/>
            <a:ext cx="53435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5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8ABEC5-7A4A-4564-9B12-8781102DD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796A-0FB9-4AF9-8B4B-B658D06442FC}" type="datetime1">
              <a:rPr lang="en-US" smtClean="0"/>
              <a:pPr/>
              <a:t>8/16/2023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4A3EB-6CEF-4A6B-8B1E-BA85033EB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8892-AB10-41DF-9435-8B26F9F8CE7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F70EB-1294-4F88-B0A7-3EB91B60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23439"/>
            <a:ext cx="9144000" cy="401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5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</TotalTime>
  <Words>971</Words>
  <Application>Microsoft Office PowerPoint</Application>
  <PresentationFormat>Widescreen</PresentationFormat>
  <Paragraphs>295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Arial Narrow</vt:lpstr>
      <vt:lpstr>Calibri</vt:lpstr>
      <vt:lpstr>Calibri Light</vt:lpstr>
      <vt:lpstr>Times New Roman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Polymorphism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Overloading vs. Overriding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</cp:revision>
  <dcterms:created xsi:type="dcterms:W3CDTF">2023-08-16T16:05:12Z</dcterms:created>
  <dcterms:modified xsi:type="dcterms:W3CDTF">2023-08-16T16:06:28Z</dcterms:modified>
</cp:coreProperties>
</file>